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5" r:id="rId4"/>
    <p:sldId id="266" r:id="rId5"/>
    <p:sldId id="264" r:id="rId6"/>
    <p:sldId id="267" r:id="rId7"/>
    <p:sldId id="268" r:id="rId8"/>
    <p:sldId id="269" r:id="rId9"/>
    <p:sldId id="270" r:id="rId10"/>
    <p:sldId id="271" r:id="rId11"/>
    <p:sldId id="273" r:id="rId12"/>
    <p:sldId id="274" r:id="rId13"/>
    <p:sldId id="27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5B7"/>
    <a:srgbClr val="262625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59" autoAdjust="0"/>
    <p:restoredTop sz="94660"/>
  </p:normalViewPr>
  <p:slideViewPr>
    <p:cSldViewPr snapToGrid="0">
      <p:cViewPr varScale="1">
        <p:scale>
          <a:sx n="80" d="100"/>
          <a:sy n="80" d="100"/>
        </p:scale>
        <p:origin x="200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46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64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367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8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74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85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8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18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81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679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4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2020. 6. 15.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2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/>
          <p:cNvSpPr>
            <a:spLocks noChangeAspect="1"/>
          </p:cNvSpPr>
          <p:nvPr/>
        </p:nvSpPr>
        <p:spPr>
          <a:xfrm>
            <a:off x="1860524" y="4676648"/>
            <a:ext cx="8494806" cy="2147456"/>
          </a:xfrm>
          <a:custGeom>
            <a:avLst/>
            <a:gdLst>
              <a:gd name="connsiteX0" fmla="*/ 2731406 w 5462812"/>
              <a:gd name="connsiteY0" fmla="*/ 0 h 1380979"/>
              <a:gd name="connsiteX1" fmla="*/ 5355549 w 5462812"/>
              <a:gd name="connsiteY1" fmla="*/ 1237538 h 1380979"/>
              <a:gd name="connsiteX2" fmla="*/ 5462812 w 5462812"/>
              <a:gd name="connsiteY2" fmla="*/ 1380979 h 1380979"/>
              <a:gd name="connsiteX3" fmla="*/ 0 w 5462812"/>
              <a:gd name="connsiteY3" fmla="*/ 1380979 h 1380979"/>
              <a:gd name="connsiteX4" fmla="*/ 107264 w 5462812"/>
              <a:gd name="connsiteY4" fmla="*/ 1237538 h 1380979"/>
              <a:gd name="connsiteX5" fmla="*/ 2731406 w 5462812"/>
              <a:gd name="connsiteY5" fmla="*/ 0 h 138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812" h="1380979">
                <a:moveTo>
                  <a:pt x="2731406" y="0"/>
                </a:moveTo>
                <a:cubicBezTo>
                  <a:pt x="3787867" y="0"/>
                  <a:pt x="4731811" y="481742"/>
                  <a:pt x="5355549" y="1237538"/>
                </a:cubicBezTo>
                <a:lnTo>
                  <a:pt x="5462812" y="1380979"/>
                </a:lnTo>
                <a:lnTo>
                  <a:pt x="0" y="1380979"/>
                </a:lnTo>
                <a:lnTo>
                  <a:pt x="107264" y="1237538"/>
                </a:lnTo>
                <a:cubicBezTo>
                  <a:pt x="731001" y="481742"/>
                  <a:pt x="1674945" y="0"/>
                  <a:pt x="2731406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11016770" y="1"/>
            <a:ext cx="1175231" cy="976983"/>
          </a:xfrm>
          <a:custGeom>
            <a:avLst/>
            <a:gdLst>
              <a:gd name="connsiteX0" fmla="*/ 0 w 1175231"/>
              <a:gd name="connsiteY0" fmla="*/ 0 h 976983"/>
              <a:gd name="connsiteX1" fmla="*/ 1175231 w 1175231"/>
              <a:gd name="connsiteY1" fmla="*/ 0 h 976983"/>
              <a:gd name="connsiteX2" fmla="*/ 1175231 w 1175231"/>
              <a:gd name="connsiteY2" fmla="*/ 976983 h 976983"/>
              <a:gd name="connsiteX3" fmla="*/ 1060221 w 1175231"/>
              <a:gd name="connsiteY3" fmla="*/ 917638 h 976983"/>
              <a:gd name="connsiteX4" fmla="*/ 75089 w 1175231"/>
              <a:gd name="connsiteY4" fmla="*/ 100415 h 97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231" h="976983">
                <a:moveTo>
                  <a:pt x="0" y="0"/>
                </a:moveTo>
                <a:lnTo>
                  <a:pt x="1175231" y="0"/>
                </a:lnTo>
                <a:lnTo>
                  <a:pt x="1175231" y="976983"/>
                </a:lnTo>
                <a:lnTo>
                  <a:pt x="1060221" y="917638"/>
                </a:lnTo>
                <a:cubicBezTo>
                  <a:pt x="682149" y="709280"/>
                  <a:pt x="347974" y="431075"/>
                  <a:pt x="75089" y="10041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59927" y="2592328"/>
            <a:ext cx="6096000" cy="14366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zh-CN" altLang="en-US" sz="40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期末報告企劃書</a:t>
            </a:r>
            <a:endParaRPr lang="en-US" altLang="zh-CN" sz="4000" b="1" kern="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zh-CN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  </a:t>
            </a:r>
            <a:r>
              <a:rPr lang="zh-CN" altLang="en-US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第七組</a:t>
            </a:r>
            <a:r>
              <a:rPr lang="en-US" altLang="zh-CN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-</a:t>
            </a:r>
            <a:endParaRPr lang="en-US" altLang="ko-KR" sz="2000" b="1" kern="0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784312" y="2213043"/>
            <a:ext cx="452573" cy="452573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537069" y="1702816"/>
            <a:ext cx="221117" cy="221117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638102" y="2300343"/>
            <a:ext cx="144000" cy="144000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2014503-6F69-D548-8AF6-94FA34DBE5EE}"/>
              </a:ext>
            </a:extLst>
          </p:cNvPr>
          <p:cNvGrpSpPr/>
          <p:nvPr/>
        </p:nvGrpSpPr>
        <p:grpSpPr>
          <a:xfrm>
            <a:off x="3559587" y="4470086"/>
            <a:ext cx="4451011" cy="1356525"/>
            <a:chOff x="3559587" y="4470086"/>
            <a:chExt cx="4451011" cy="1356525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559587" y="4500751"/>
              <a:ext cx="1436888" cy="351795"/>
            </a:xfrm>
            <a:prstGeom prst="roundRect">
              <a:avLst>
                <a:gd name="adj" fmla="val 50000"/>
              </a:avLst>
            </a:prstGeom>
            <a:solidFill>
              <a:srgbClr val="FFB5B6"/>
            </a:solidFill>
            <a:ln w="22225">
              <a:noFill/>
            </a:ln>
            <a:effectLst>
              <a:glow rad="635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prstClr val="white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組員</a:t>
              </a:r>
              <a:endParaRPr lang="en-US" altLang="ko-KR" sz="12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18" name="직사각형 27">
              <a:extLst>
                <a:ext uri="{FF2B5EF4-FFF2-40B4-BE49-F238E27FC236}">
                  <a16:creationId xmlns:a16="http://schemas.microsoft.com/office/drawing/2014/main" id="{0D9AD09E-2125-BC42-A75B-09F9B5376EE0}"/>
                </a:ext>
              </a:extLst>
            </p:cNvPr>
            <p:cNvSpPr/>
            <p:nvPr/>
          </p:nvSpPr>
          <p:spPr>
            <a:xfrm>
              <a:off x="5285446" y="4470086"/>
              <a:ext cx="2725152" cy="1356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106590052 </a:t>
              </a: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吳軍樂</a:t>
              </a:r>
              <a:endParaRPr lang="en-US" altLang="zh-CN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en-US" altLang="zh-CN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107590015 </a:t>
              </a: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謝安怡</a:t>
              </a:r>
              <a:endParaRPr lang="en-US" altLang="zh-CN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107590052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謝宗翰</a:t>
              </a:r>
              <a:endParaRPr lang="en-US" altLang="zh-TW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107590450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劉學逸</a:t>
              </a:r>
              <a:endParaRPr lang="en-US" altLang="ko-KR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33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8" grpId="0"/>
      <p:bldP spid="29" grpId="0" animBg="1"/>
      <p:bldP spid="30" grpId="0" animBg="1"/>
      <p:bldP spid="3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協助使用者辨識、偵錯並從錯誤中恢復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網址導向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=99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835950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404 </a:t>
            </a:r>
            <a:r>
              <a:rPr lang="en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Page Not Found</a:t>
            </a:r>
          </a:p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噢！很抱歉，我們找不到這個頁面喔～</a:t>
            </a:r>
          </a:p>
          <a:p>
            <a:pPr algn="ctr"/>
            <a:endParaRPr kumimoji="1" lang="zh-TW" altLang="en-US" dirty="0"/>
          </a:p>
        </p:txBody>
      </p:sp>
      <p:sp>
        <p:nvSpPr>
          <p:cNvPr id="18" name="乘號 17">
            <a:extLst>
              <a:ext uri="{FF2B5EF4-FFF2-40B4-BE49-F238E27FC236}">
                <a16:creationId xmlns:a16="http://schemas.microsoft.com/office/drawing/2014/main" id="{B9ECB22C-FD28-7E4B-9D56-7FEE49A53F62}"/>
              </a:ext>
            </a:extLst>
          </p:cNvPr>
          <p:cNvSpPr>
            <a:spLocks noChangeAspect="1"/>
          </p:cNvSpPr>
          <p:nvPr/>
        </p:nvSpPr>
        <p:spPr>
          <a:xfrm>
            <a:off x="6081775" y="2778970"/>
            <a:ext cx="360000" cy="355283"/>
          </a:xfrm>
          <a:prstGeom prst="mathMultiply">
            <a:avLst>
              <a:gd name="adj1" fmla="val 5114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0415155-9475-B949-A3EC-7EDCADD1C8F7}"/>
              </a:ext>
            </a:extLst>
          </p:cNvPr>
          <p:cNvGrpSpPr>
            <a:grpSpLocks noChangeAspect="1"/>
          </p:cNvGrpSpPr>
          <p:nvPr/>
        </p:nvGrpSpPr>
        <p:grpSpPr>
          <a:xfrm>
            <a:off x="966004" y="4936313"/>
            <a:ext cx="1923654" cy="1302741"/>
            <a:chOff x="759071" y="4802122"/>
            <a:chExt cx="1779754" cy="1205289"/>
          </a:xfrm>
        </p:grpSpPr>
        <p:sp>
          <p:nvSpPr>
            <p:cNvPr id="140" name="三角形 139">
              <a:extLst>
                <a:ext uri="{FF2B5EF4-FFF2-40B4-BE49-F238E27FC236}">
                  <a16:creationId xmlns:a16="http://schemas.microsoft.com/office/drawing/2014/main" id="{831E0D48-754D-DC49-A6A1-C616E85ED743}"/>
                </a:ext>
              </a:extLst>
            </p:cNvPr>
            <p:cNvSpPr/>
            <p:nvPr/>
          </p:nvSpPr>
          <p:spPr>
            <a:xfrm rot="10189195">
              <a:off x="1668875" y="5486266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1" name="모서리가 둥근 직사각형 6">
              <a:extLst>
                <a:ext uri="{FF2B5EF4-FFF2-40B4-BE49-F238E27FC236}">
                  <a16:creationId xmlns:a16="http://schemas.microsoft.com/office/drawing/2014/main" id="{E5E6ADF0-DA3F-134E-A283-F4E57DFBEDD2}"/>
                </a:ext>
              </a:extLst>
            </p:cNvPr>
            <p:cNvSpPr/>
            <p:nvPr/>
          </p:nvSpPr>
          <p:spPr>
            <a:xfrm>
              <a:off x="759071" y="4802122"/>
              <a:ext cx="1779754" cy="7554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Query String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網址導向錯誤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404 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not found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的頁面</a:t>
            </a:r>
            <a:endParaRPr lang="en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提示使用者網址輸入錯誤</a:t>
            </a:r>
            <a:endParaRPr lang="en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C56C36F-78F6-1F4C-9124-6547D5FAD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  <p:sp>
        <p:nvSpPr>
          <p:cNvPr id="142" name="직사각형 37">
            <a:extLst>
              <a:ext uri="{FF2B5EF4-FFF2-40B4-BE49-F238E27FC236}">
                <a16:creationId xmlns:a16="http://schemas.microsoft.com/office/drawing/2014/main" id="{1AB0251A-5856-134D-8CF0-759C1B66CC21}"/>
              </a:ext>
            </a:extLst>
          </p:cNvPr>
          <p:cNvSpPr>
            <a:spLocks noChangeAspect="1"/>
          </p:cNvSpPr>
          <p:nvPr/>
        </p:nvSpPr>
        <p:spPr>
          <a:xfrm>
            <a:off x="1351431" y="4977247"/>
            <a:ext cx="1622157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OOPS!</a:t>
            </a:r>
          </a:p>
        </p:txBody>
      </p:sp>
    </p:spTree>
    <p:extLst>
      <p:ext uri="{BB962C8B-B14F-4D97-AF65-F5344CB8AC3E}">
        <p14:creationId xmlns:p14="http://schemas.microsoft.com/office/powerpoint/2010/main" val="2113033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-0.00926 L -0.04166 -0.15 " pathEditMode="relative" ptsTypes="AA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50"/>
                            </p:stCondLst>
                            <p:childTnLst>
                              <p:par>
                                <p:cTn id="31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E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7" grpId="1"/>
      <p:bldP spid="138" grpId="0" animBg="1"/>
      <p:bldP spid="138" grpId="1" animBg="1"/>
      <p:bldP spid="138" grpId="2" animBg="1"/>
      <p:bldP spid="138" grpId="3" animBg="1"/>
      <p:bldP spid="17" grpId="0" animBg="1"/>
      <p:bldP spid="18" grpId="0" animBg="1"/>
      <p:bldP spid="144" grpId="0"/>
      <p:bldP spid="142" grpId="0"/>
      <p:bldP spid="14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彈性與使用效率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網址導向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</a:t>
            </a:r>
            <a:r>
              <a:rPr lang="en-US" altLang="zh-TW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01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797095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乘號 17">
            <a:extLst>
              <a:ext uri="{FF2B5EF4-FFF2-40B4-BE49-F238E27FC236}">
                <a16:creationId xmlns:a16="http://schemas.microsoft.com/office/drawing/2014/main" id="{B9ECB22C-FD28-7E4B-9D56-7FEE49A53F62}"/>
              </a:ext>
            </a:extLst>
          </p:cNvPr>
          <p:cNvSpPr>
            <a:spLocks noChangeAspect="1"/>
          </p:cNvSpPr>
          <p:nvPr/>
        </p:nvSpPr>
        <p:spPr>
          <a:xfrm>
            <a:off x="6081775" y="2778970"/>
            <a:ext cx="360000" cy="355283"/>
          </a:xfrm>
          <a:prstGeom prst="mathMultiply">
            <a:avLst>
              <a:gd name="adj1" fmla="val 5114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居民與建築頁面都有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Query String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網址導向使用者可透過修改網址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來取得資料的頁面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369F71-9135-2A4D-BE21-C25D90DB8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843" y="3189017"/>
            <a:ext cx="844048" cy="1688096"/>
          </a:xfrm>
          <a:prstGeom prst="rect">
            <a:avLst/>
          </a:prstGeom>
        </p:spPr>
      </p:pic>
      <p:sp>
        <p:nvSpPr>
          <p:cNvPr id="42" name="직사각형 37">
            <a:extLst>
              <a:ext uri="{FF2B5EF4-FFF2-40B4-BE49-F238E27FC236}">
                <a16:creationId xmlns:a16="http://schemas.microsoft.com/office/drawing/2014/main" id="{3EA446C3-F914-314A-9D4C-D9DF11BF03C0}"/>
              </a:ext>
            </a:extLst>
          </p:cNvPr>
          <p:cNvSpPr>
            <a:spLocks noChangeAspect="1"/>
          </p:cNvSpPr>
          <p:nvPr/>
        </p:nvSpPr>
        <p:spPr>
          <a:xfrm>
            <a:off x="3835748" y="2694611"/>
            <a:ext cx="1217974" cy="4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cap="all" dirty="0"/>
              <a:t>DJALOK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35C31FF9-A5D0-264D-A132-9A3608BC9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676849"/>
              </p:ext>
            </p:extLst>
          </p:nvPr>
        </p:nvGraphicFramePr>
        <p:xfrm>
          <a:off x="3459042" y="3189713"/>
          <a:ext cx="2827614" cy="1839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035">
                  <a:extLst>
                    <a:ext uri="{9D8B030D-6E8A-4147-A177-3AD203B41FA5}">
                      <a16:colId xmlns:a16="http://schemas.microsoft.com/office/drawing/2014/main" val="619637317"/>
                    </a:ext>
                  </a:extLst>
                </a:gridCol>
                <a:gridCol w="1862579">
                  <a:extLst>
                    <a:ext uri="{9D8B030D-6E8A-4147-A177-3AD203B41FA5}">
                      <a16:colId xmlns:a16="http://schemas.microsoft.com/office/drawing/2014/main" val="3064533477"/>
                    </a:ext>
                  </a:extLst>
                </a:gridCol>
              </a:tblGrid>
              <a:tr h="206323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名稱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DJaLok</a:t>
                      </a:r>
                      <a:endParaRPr lang="en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866815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稱號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啊樂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303387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r>
                        <a:rPr lang="zh-TW" altLang="en-US" sz="1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入籍年份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2012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297237"/>
                  </a:ext>
                </a:extLst>
              </a:tr>
              <a:tr h="348251">
                <a:tc>
                  <a:txBody>
                    <a:bodyPr/>
                    <a:lstStyle/>
                    <a:p>
                      <a:r>
                        <a:rPr lang="zh-TW" altLang="en-US" sz="1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地址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市市中心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路</a:t>
                      </a:r>
                      <a:r>
                        <a:rPr lang="en-US" altLang="zh-TW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號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144039"/>
                  </a:ext>
                </a:extLst>
              </a:tr>
              <a:tr h="635046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曾參與過建築項目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 err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Enderman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(</a:t>
                      </a:r>
                      <a:r>
                        <a:rPr lang="en" sz="1100" b="0" dirty="0" err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DJaLok's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Home)、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前九廣鐵路鐘樓、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 City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體育館、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41131"/>
                  </a:ext>
                </a:extLst>
              </a:tr>
            </a:tbl>
          </a:graphicData>
        </a:graphic>
      </p:graphicFrame>
      <p:grpSp>
        <p:nvGrpSpPr>
          <p:cNvPr id="44" name="群組 43">
            <a:extLst>
              <a:ext uri="{FF2B5EF4-FFF2-40B4-BE49-F238E27FC236}">
                <a16:creationId xmlns:a16="http://schemas.microsoft.com/office/drawing/2014/main" id="{D9A75876-400A-774D-8463-27A484200BF9}"/>
              </a:ext>
            </a:extLst>
          </p:cNvPr>
          <p:cNvGrpSpPr>
            <a:grpSpLocks noChangeAspect="1"/>
          </p:cNvGrpSpPr>
          <p:nvPr/>
        </p:nvGrpSpPr>
        <p:grpSpPr>
          <a:xfrm>
            <a:off x="966004" y="4936313"/>
            <a:ext cx="1923654" cy="1302741"/>
            <a:chOff x="759071" y="4802122"/>
            <a:chExt cx="1779754" cy="1205289"/>
          </a:xfrm>
        </p:grpSpPr>
        <p:sp>
          <p:nvSpPr>
            <p:cNvPr id="45" name="三角形 44">
              <a:extLst>
                <a:ext uri="{FF2B5EF4-FFF2-40B4-BE49-F238E27FC236}">
                  <a16:creationId xmlns:a16="http://schemas.microsoft.com/office/drawing/2014/main" id="{20D4A3FE-DFF6-1A4D-8390-18BF0A6FA914}"/>
                </a:ext>
              </a:extLst>
            </p:cNvPr>
            <p:cNvSpPr/>
            <p:nvPr/>
          </p:nvSpPr>
          <p:spPr>
            <a:xfrm rot="10189195">
              <a:off x="1668875" y="5486266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모서리가 둥근 직사각형 6">
              <a:extLst>
                <a:ext uri="{FF2B5EF4-FFF2-40B4-BE49-F238E27FC236}">
                  <a16:creationId xmlns:a16="http://schemas.microsoft.com/office/drawing/2014/main" id="{A1EB9C97-60CD-704F-91CA-1E89D62C8D09}"/>
                </a:ext>
              </a:extLst>
            </p:cNvPr>
            <p:cNvSpPr/>
            <p:nvPr/>
          </p:nvSpPr>
          <p:spPr>
            <a:xfrm>
              <a:off x="759071" y="4802122"/>
              <a:ext cx="1779754" cy="7554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47" name="직사각형 37">
            <a:extLst>
              <a:ext uri="{FF2B5EF4-FFF2-40B4-BE49-F238E27FC236}">
                <a16:creationId xmlns:a16="http://schemas.microsoft.com/office/drawing/2014/main" id="{DA9F6100-CF3C-8C42-AFEF-0E8151F35BA2}"/>
              </a:ext>
            </a:extLst>
          </p:cNvPr>
          <p:cNvSpPr>
            <a:spLocks noChangeAspect="1"/>
          </p:cNvSpPr>
          <p:nvPr/>
        </p:nvSpPr>
        <p:spPr>
          <a:xfrm>
            <a:off x="1648416" y="4893896"/>
            <a:ext cx="478232" cy="76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水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FC717990-6A0C-0E48-ABCE-AD4972960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62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-0.00926 L -0.04166 -0.15 " pathEditMode="relative" ptsTypes="AA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50"/>
                            </p:stCondLst>
                            <p:childTnLst>
                              <p:par>
                                <p:cTn id="31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E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53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 animBg="1"/>
      <p:bldP spid="138" grpId="1" animBg="1"/>
      <p:bldP spid="138" grpId="2" animBg="1"/>
      <p:bldP spid="138" grpId="3" animBg="1"/>
      <p:bldP spid="17" grpId="0" animBg="1"/>
      <p:bldP spid="18" grpId="0" animBg="1"/>
      <p:bldP spid="144" grpId="0"/>
      <p:bldP spid="42" grpId="0"/>
      <p:bldP spid="47" grpId="0"/>
      <p:bldP spid="4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彈性與使用效率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資料過濾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</a:t>
            </a:r>
            <a:r>
              <a:rPr lang="en-US" altLang="zh-TW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01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797095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根據資料的性質分類項目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可提升使用者搜尋資料的效率與便利性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3" name="사각형: 둥근 모서리 4">
            <a:extLst>
              <a:ext uri="{FF2B5EF4-FFF2-40B4-BE49-F238E27FC236}">
                <a16:creationId xmlns:a16="http://schemas.microsoft.com/office/drawing/2014/main" id="{EB1A499E-E931-D745-A6B6-D3D3B09EA28F}"/>
              </a:ext>
            </a:extLst>
          </p:cNvPr>
          <p:cNvSpPr/>
          <p:nvPr/>
        </p:nvSpPr>
        <p:spPr>
          <a:xfrm>
            <a:off x="2763457" y="2949236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0E5C8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prstClr val="white"/>
                </a:solidFill>
                <a:latin typeface="Heiti SC Medium" pitchFamily="2" charset="-128"/>
                <a:ea typeface="Heiti SC Medium" pitchFamily="2" charset="-128"/>
              </a:rPr>
              <a:t>全部</a:t>
            </a:r>
            <a:endParaRPr lang="ko-KR" altLang="en-US" sz="1400" b="1" dirty="0">
              <a:solidFill>
                <a:prstClr val="white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9" name="사각형: 둥근 모서리 5">
            <a:extLst>
              <a:ext uri="{FF2B5EF4-FFF2-40B4-BE49-F238E27FC236}">
                <a16:creationId xmlns:a16="http://schemas.microsoft.com/office/drawing/2014/main" id="{BDBF76EB-FB38-7047-A723-8302B6A1F4F9}"/>
              </a:ext>
            </a:extLst>
          </p:cNvPr>
          <p:cNvSpPr/>
          <p:nvPr/>
        </p:nvSpPr>
        <p:spPr>
          <a:xfrm>
            <a:off x="3918663" y="2949235"/>
            <a:ext cx="1073988" cy="3400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市政府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0" name="사각형: 둥근 모서리 5">
            <a:extLst>
              <a:ext uri="{FF2B5EF4-FFF2-40B4-BE49-F238E27FC236}">
                <a16:creationId xmlns:a16="http://schemas.microsoft.com/office/drawing/2014/main" id="{6CF092B9-0DBA-1D4A-A9E0-BEDFD5E238D8}"/>
              </a:ext>
            </a:extLst>
          </p:cNvPr>
          <p:cNvSpPr/>
          <p:nvPr/>
        </p:nvSpPr>
        <p:spPr>
          <a:xfrm>
            <a:off x="5073872" y="2952240"/>
            <a:ext cx="1073988" cy="3400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公園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3" name="사각형: 둥근 모서리 4">
            <a:extLst>
              <a:ext uri="{FF2B5EF4-FFF2-40B4-BE49-F238E27FC236}">
                <a16:creationId xmlns:a16="http://schemas.microsoft.com/office/drawing/2014/main" id="{B9860408-AF5B-B047-A485-CEF008F7BB95}"/>
              </a:ext>
            </a:extLst>
          </p:cNvPr>
          <p:cNvSpPr/>
          <p:nvPr/>
        </p:nvSpPr>
        <p:spPr>
          <a:xfrm>
            <a:off x="2763062" y="2942461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F4F2F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262625"/>
                </a:solidFill>
                <a:latin typeface="Heiti SC Medium" pitchFamily="2" charset="-128"/>
                <a:ea typeface="Heiti SC Medium" pitchFamily="2" charset="-128"/>
              </a:rPr>
              <a:t>全部</a:t>
            </a:r>
            <a:endParaRPr lang="ko-KR" altLang="en-US" sz="1400" b="1" dirty="0">
              <a:solidFill>
                <a:srgbClr val="262625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67CD518-BF3A-304D-A98F-D086757C28B1}"/>
              </a:ext>
            </a:extLst>
          </p:cNvPr>
          <p:cNvGrpSpPr/>
          <p:nvPr/>
        </p:nvGrpSpPr>
        <p:grpSpPr>
          <a:xfrm>
            <a:off x="3048471" y="3506564"/>
            <a:ext cx="2747897" cy="1520844"/>
            <a:chOff x="3080855" y="3873218"/>
            <a:chExt cx="2747897" cy="1520844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00F488C-C782-8C4B-8112-5B587D48A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07" y="3873218"/>
              <a:ext cx="368723" cy="368723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E972044-E586-8142-A0F9-94A42B1D7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414" y="3873218"/>
              <a:ext cx="368723" cy="368723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618D4ED-8DAB-1743-938E-D080CF42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5446" y="4438823"/>
              <a:ext cx="368723" cy="368723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6B6111E1-C92A-7542-B95C-562820E20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733" y="4438823"/>
              <a:ext cx="368723" cy="368723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D889C585-0810-D144-8519-F3DD932EF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020" y="4438823"/>
              <a:ext cx="368723" cy="368723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BE63F297-8298-6741-9514-AEFA8F394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721" y="3873218"/>
              <a:ext cx="368723" cy="368723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B3B0F614-8209-B744-8050-6AC108F4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029" y="3873218"/>
              <a:ext cx="368723" cy="368723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C2A3D89-3250-D34F-9136-E9A4250AC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855" y="5024292"/>
              <a:ext cx="368723" cy="368723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EC833542-4785-1142-9BFB-DED56D78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732" y="5025339"/>
              <a:ext cx="368723" cy="368723"/>
            </a:xfrm>
            <a:prstGeom prst="rect">
              <a:avLst/>
            </a:pr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7BE6A8F2-69CD-304F-B4FD-2178EC033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306" y="4438823"/>
              <a:ext cx="368723" cy="368723"/>
            </a:xfrm>
            <a:prstGeom prst="rect">
              <a:avLst/>
            </a:prstGeom>
          </p:spPr>
        </p:pic>
      </p:grpSp>
      <p:sp>
        <p:nvSpPr>
          <p:cNvPr id="51" name="사각형: 둥근 모서리 4">
            <a:extLst>
              <a:ext uri="{FF2B5EF4-FFF2-40B4-BE49-F238E27FC236}">
                <a16:creationId xmlns:a16="http://schemas.microsoft.com/office/drawing/2014/main" id="{95A0B1E1-F3E1-7047-BDD7-1FF244772FF4}"/>
              </a:ext>
            </a:extLst>
          </p:cNvPr>
          <p:cNvSpPr/>
          <p:nvPr/>
        </p:nvSpPr>
        <p:spPr>
          <a:xfrm>
            <a:off x="5072645" y="2954494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0E5C8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prstClr val="white"/>
                </a:solidFill>
                <a:latin typeface="Heiti SC Medium" pitchFamily="2" charset="-128"/>
                <a:ea typeface="Heiti SC Medium" pitchFamily="2" charset="-128"/>
              </a:rPr>
              <a:t>公園</a:t>
            </a:r>
            <a:endParaRPr lang="ko-KR" altLang="en-US" sz="1400" b="1" dirty="0">
              <a:solidFill>
                <a:prstClr val="white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FC717990-6A0C-0E48-ABCE-AD49729603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  <p:grpSp>
        <p:nvGrpSpPr>
          <p:cNvPr id="57" name="群組 56">
            <a:extLst>
              <a:ext uri="{FF2B5EF4-FFF2-40B4-BE49-F238E27FC236}">
                <a16:creationId xmlns:a16="http://schemas.microsoft.com/office/drawing/2014/main" id="{94C297A5-2531-1140-A528-B229FEA7477E}"/>
              </a:ext>
            </a:extLst>
          </p:cNvPr>
          <p:cNvGrpSpPr/>
          <p:nvPr/>
        </p:nvGrpSpPr>
        <p:grpSpPr>
          <a:xfrm>
            <a:off x="3051112" y="3498696"/>
            <a:ext cx="2744533" cy="946837"/>
            <a:chOff x="3051112" y="3498696"/>
            <a:chExt cx="2744533" cy="946837"/>
          </a:xfrm>
        </p:grpSpPr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DCC8D45C-3ED8-3A47-929C-A2638582D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196" y="3503175"/>
              <a:ext cx="368723" cy="368723"/>
            </a:xfrm>
            <a:prstGeom prst="rect">
              <a:avLst/>
            </a:prstGeom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C7C45D20-060A-1E49-8B95-65660133B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738" y="3506604"/>
              <a:ext cx="368723" cy="368723"/>
            </a:xfrm>
            <a:prstGeom prst="rect">
              <a:avLst/>
            </a:prstGeom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F653DFAF-E1FC-E34F-8E9E-A53E5D338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112" y="4076810"/>
              <a:ext cx="368723" cy="368723"/>
            </a:xfrm>
            <a:prstGeom prst="rect">
              <a:avLst/>
            </a:prstGeom>
          </p:spPr>
        </p:pic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BD6E6AAE-5103-E44D-915D-3C116CFF9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636" y="3498696"/>
              <a:ext cx="368723" cy="368723"/>
            </a:xfrm>
            <a:prstGeom prst="rect">
              <a:avLst/>
            </a:prstGeom>
          </p:spPr>
        </p:pic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18B42BF4-F690-8645-B819-A1768D57A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6922" y="3508830"/>
              <a:ext cx="368723" cy="368723"/>
            </a:xfrm>
            <a:prstGeom prst="rect">
              <a:avLst/>
            </a:prstGeom>
          </p:spPr>
        </p:pic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B56F2C68-2D11-874D-BF61-6A272EAFEC69}"/>
              </a:ext>
            </a:extLst>
          </p:cNvPr>
          <p:cNvGrpSpPr/>
          <p:nvPr/>
        </p:nvGrpSpPr>
        <p:grpSpPr>
          <a:xfrm>
            <a:off x="2895653" y="4007398"/>
            <a:ext cx="3024379" cy="1091496"/>
            <a:chOff x="2895653" y="4007398"/>
            <a:chExt cx="3024379" cy="1091496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9077DB2-3FAE-BC43-BCD1-B8C56E8D5FF1}"/>
                </a:ext>
              </a:extLst>
            </p:cNvPr>
            <p:cNvSpPr/>
            <p:nvPr/>
          </p:nvSpPr>
          <p:spPr>
            <a:xfrm>
              <a:off x="4524865" y="4007398"/>
              <a:ext cx="1395167" cy="545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7FF19FA2-9A0A-174D-B81F-033806CF8603}"/>
                </a:ext>
              </a:extLst>
            </p:cNvPr>
            <p:cNvSpPr/>
            <p:nvPr/>
          </p:nvSpPr>
          <p:spPr>
            <a:xfrm>
              <a:off x="2895653" y="4553146"/>
              <a:ext cx="1395167" cy="545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022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495 -0.00926 L -0.05377 -0.23889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3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53" grpId="0" animBg="1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額外技術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CN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FIREBASE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3" name="자유형 62">
            <a:extLst>
              <a:ext uri="{FF2B5EF4-FFF2-40B4-BE49-F238E27FC236}">
                <a16:creationId xmlns:a16="http://schemas.microsoft.com/office/drawing/2014/main" id="{A1A4C301-65CE-4D48-A549-ACD27FCCCE3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085336" y="2111536"/>
            <a:ext cx="1384065" cy="1837515"/>
          </a:xfrm>
          <a:custGeom>
            <a:avLst/>
            <a:gdLst>
              <a:gd name="connsiteX0" fmla="*/ 2189213 w 2189213"/>
              <a:gd name="connsiteY0" fmla="*/ 547303 h 2906447"/>
              <a:gd name="connsiteX1" fmla="*/ 1641910 w 2189213"/>
              <a:gd name="connsiteY1" fmla="*/ 0 h 2906447"/>
              <a:gd name="connsiteX2" fmla="*/ 1641910 w 2189213"/>
              <a:gd name="connsiteY2" fmla="*/ 273652 h 2906447"/>
              <a:gd name="connsiteX3" fmla="*/ 957781 w 2189213"/>
              <a:gd name="connsiteY3" fmla="*/ 273651 h 2906447"/>
              <a:gd name="connsiteX4" fmla="*/ 0 w 2189213"/>
              <a:gd name="connsiteY4" fmla="*/ 1231432 h 2906447"/>
              <a:gd name="connsiteX5" fmla="*/ 0 w 2189213"/>
              <a:gd name="connsiteY5" fmla="*/ 2906447 h 2906447"/>
              <a:gd name="connsiteX6" fmla="*/ 547303 w 2189213"/>
              <a:gd name="connsiteY6" fmla="*/ 2359144 h 2906447"/>
              <a:gd name="connsiteX7" fmla="*/ 547304 w 2189213"/>
              <a:gd name="connsiteY7" fmla="*/ 1231432 h 2906447"/>
              <a:gd name="connsiteX8" fmla="*/ 957781 w 2189213"/>
              <a:gd name="connsiteY8" fmla="*/ 820955 h 2906447"/>
              <a:gd name="connsiteX9" fmla="*/ 1641910 w 2189213"/>
              <a:gd name="connsiteY9" fmla="*/ 820955 h 2906447"/>
              <a:gd name="connsiteX10" fmla="*/ 1641910 w 2189213"/>
              <a:gd name="connsiteY10" fmla="*/ 1094607 h 290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9213" h="2906447">
                <a:moveTo>
                  <a:pt x="2189213" y="547303"/>
                </a:moveTo>
                <a:lnTo>
                  <a:pt x="1641910" y="0"/>
                </a:lnTo>
                <a:lnTo>
                  <a:pt x="1641910" y="273652"/>
                </a:lnTo>
                <a:lnTo>
                  <a:pt x="957781" y="273651"/>
                </a:lnTo>
                <a:cubicBezTo>
                  <a:pt x="428813" y="273651"/>
                  <a:pt x="0" y="702464"/>
                  <a:pt x="0" y="1231432"/>
                </a:cubicBezTo>
                <a:lnTo>
                  <a:pt x="0" y="2906447"/>
                </a:lnTo>
                <a:lnTo>
                  <a:pt x="547303" y="2359144"/>
                </a:lnTo>
                <a:lnTo>
                  <a:pt x="547304" y="1231432"/>
                </a:lnTo>
                <a:cubicBezTo>
                  <a:pt x="547304" y="1004732"/>
                  <a:pt x="731081" y="820955"/>
                  <a:pt x="957781" y="820955"/>
                </a:cubicBezTo>
                <a:lnTo>
                  <a:pt x="1641910" y="820955"/>
                </a:lnTo>
                <a:lnTo>
                  <a:pt x="1641910" y="1094607"/>
                </a:lnTo>
                <a:close/>
              </a:path>
            </a:pathLst>
          </a:custGeom>
          <a:solidFill>
            <a:srgbClr val="132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4" name="직선 연결선 63">
            <a:extLst>
              <a:ext uri="{FF2B5EF4-FFF2-40B4-BE49-F238E27FC236}">
                <a16:creationId xmlns:a16="http://schemas.microsoft.com/office/drawing/2014/main" id="{5DAF4F04-73CD-7341-AA99-56E9F8D9153C}"/>
              </a:ext>
            </a:extLst>
          </p:cNvPr>
          <p:cNvCxnSpPr>
            <a:cxnSpLocks noChangeAspect="1"/>
            <a:stCxn id="13" idx="5"/>
          </p:cNvCxnSpPr>
          <p:nvPr/>
        </p:nvCxnSpPr>
        <p:spPr>
          <a:xfrm flipH="1">
            <a:off x="695650" y="3722326"/>
            <a:ext cx="3162961" cy="1"/>
          </a:xfrm>
          <a:prstGeom prst="line">
            <a:avLst/>
          </a:prstGeom>
          <a:ln>
            <a:solidFill>
              <a:srgbClr val="1327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70">
            <a:extLst>
              <a:ext uri="{FF2B5EF4-FFF2-40B4-BE49-F238E27FC236}">
                <a16:creationId xmlns:a16="http://schemas.microsoft.com/office/drawing/2014/main" id="{36810556-2BA6-A74F-8689-005B2F29E537}"/>
              </a:ext>
            </a:extLst>
          </p:cNvPr>
          <p:cNvSpPr/>
          <p:nvPr/>
        </p:nvSpPr>
        <p:spPr>
          <a:xfrm>
            <a:off x="897820" y="2660333"/>
            <a:ext cx="2960791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2400" b="1" dirty="0">
                <a:solidFill>
                  <a:srgbClr val="132742"/>
                </a:solidFill>
                <a:effectLst>
                  <a:outerShdw blurRad="50800"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網頁資料庫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50800" dist="38100" dir="2700000" algn="tl" rotWithShape="0">
                  <a:schemeClr val="bg1">
                    <a:lumMod val="65000"/>
                    <a:alpha val="40000"/>
                  </a:schemeClr>
                </a:outerShdw>
              </a:effectLst>
              <a:latin typeface="PingFang SC" panose="020B0400000000000000" pitchFamily="34" charset="-122"/>
            </a:endParaRPr>
          </a:p>
        </p:txBody>
      </p:sp>
      <p:sp>
        <p:nvSpPr>
          <p:cNvPr id="21" name="직사각형 70">
            <a:extLst>
              <a:ext uri="{FF2B5EF4-FFF2-40B4-BE49-F238E27FC236}">
                <a16:creationId xmlns:a16="http://schemas.microsoft.com/office/drawing/2014/main" id="{FA44BF18-D7FB-5B4E-96A5-485AB7342592}"/>
              </a:ext>
            </a:extLst>
          </p:cNvPr>
          <p:cNvSpPr/>
          <p:nvPr/>
        </p:nvSpPr>
        <p:spPr>
          <a:xfrm>
            <a:off x="5820939" y="3624940"/>
            <a:ext cx="2960791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2400" b="1" dirty="0">
                <a:solidFill>
                  <a:srgbClr val="FFB5B7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管理員頁面</a:t>
            </a:r>
            <a:endParaRPr lang="ko-KR" altLang="en-US" sz="1200" dirty="0">
              <a:solidFill>
                <a:srgbClr val="FFB5B7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PingFang SC" panose="020B0400000000000000" pitchFamily="34" charset="-122"/>
            </a:endParaRPr>
          </a:p>
        </p:txBody>
      </p:sp>
      <p:sp>
        <p:nvSpPr>
          <p:cNvPr id="22" name="자유형 62">
            <a:extLst>
              <a:ext uri="{FF2B5EF4-FFF2-40B4-BE49-F238E27FC236}">
                <a16:creationId xmlns:a16="http://schemas.microsoft.com/office/drawing/2014/main" id="{80E3F563-7F47-3041-8231-A97FC744D65E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5140546" y="3398218"/>
            <a:ext cx="1384065" cy="1837515"/>
          </a:xfrm>
          <a:custGeom>
            <a:avLst/>
            <a:gdLst>
              <a:gd name="connsiteX0" fmla="*/ 2189213 w 2189213"/>
              <a:gd name="connsiteY0" fmla="*/ 547303 h 2906447"/>
              <a:gd name="connsiteX1" fmla="*/ 1641910 w 2189213"/>
              <a:gd name="connsiteY1" fmla="*/ 0 h 2906447"/>
              <a:gd name="connsiteX2" fmla="*/ 1641910 w 2189213"/>
              <a:gd name="connsiteY2" fmla="*/ 273652 h 2906447"/>
              <a:gd name="connsiteX3" fmla="*/ 957781 w 2189213"/>
              <a:gd name="connsiteY3" fmla="*/ 273651 h 2906447"/>
              <a:gd name="connsiteX4" fmla="*/ 0 w 2189213"/>
              <a:gd name="connsiteY4" fmla="*/ 1231432 h 2906447"/>
              <a:gd name="connsiteX5" fmla="*/ 0 w 2189213"/>
              <a:gd name="connsiteY5" fmla="*/ 2906447 h 2906447"/>
              <a:gd name="connsiteX6" fmla="*/ 547303 w 2189213"/>
              <a:gd name="connsiteY6" fmla="*/ 2359144 h 2906447"/>
              <a:gd name="connsiteX7" fmla="*/ 547304 w 2189213"/>
              <a:gd name="connsiteY7" fmla="*/ 1231432 h 2906447"/>
              <a:gd name="connsiteX8" fmla="*/ 957781 w 2189213"/>
              <a:gd name="connsiteY8" fmla="*/ 820955 h 2906447"/>
              <a:gd name="connsiteX9" fmla="*/ 1641910 w 2189213"/>
              <a:gd name="connsiteY9" fmla="*/ 820955 h 2906447"/>
              <a:gd name="connsiteX10" fmla="*/ 1641910 w 2189213"/>
              <a:gd name="connsiteY10" fmla="*/ 1094607 h 290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9213" h="2906447">
                <a:moveTo>
                  <a:pt x="2189213" y="547303"/>
                </a:moveTo>
                <a:lnTo>
                  <a:pt x="1641910" y="0"/>
                </a:lnTo>
                <a:lnTo>
                  <a:pt x="1641910" y="273652"/>
                </a:lnTo>
                <a:lnTo>
                  <a:pt x="957781" y="273651"/>
                </a:lnTo>
                <a:cubicBezTo>
                  <a:pt x="428813" y="273651"/>
                  <a:pt x="0" y="702464"/>
                  <a:pt x="0" y="1231432"/>
                </a:cubicBezTo>
                <a:lnTo>
                  <a:pt x="0" y="2906447"/>
                </a:lnTo>
                <a:lnTo>
                  <a:pt x="547303" y="2359144"/>
                </a:lnTo>
                <a:lnTo>
                  <a:pt x="547304" y="1231432"/>
                </a:lnTo>
                <a:cubicBezTo>
                  <a:pt x="547304" y="1004732"/>
                  <a:pt x="731081" y="820955"/>
                  <a:pt x="957781" y="820955"/>
                </a:cubicBezTo>
                <a:lnTo>
                  <a:pt x="1641910" y="820955"/>
                </a:lnTo>
                <a:lnTo>
                  <a:pt x="1641910" y="1094607"/>
                </a:lnTo>
                <a:close/>
              </a:path>
            </a:pathLst>
          </a:custGeom>
          <a:solidFill>
            <a:srgbClr val="FFB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4" name="직선 연결선 63">
            <a:extLst>
              <a:ext uri="{FF2B5EF4-FFF2-40B4-BE49-F238E27FC236}">
                <a16:creationId xmlns:a16="http://schemas.microsoft.com/office/drawing/2014/main" id="{0C67901A-3EB9-8B42-B9EE-63BC31BDFB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716611" y="3624941"/>
            <a:ext cx="3162961" cy="1"/>
          </a:xfrm>
          <a:prstGeom prst="line">
            <a:avLst/>
          </a:prstGeom>
          <a:ln>
            <a:solidFill>
              <a:srgbClr val="FFB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37">
            <a:extLst>
              <a:ext uri="{FF2B5EF4-FFF2-40B4-BE49-F238E27FC236}">
                <a16:creationId xmlns:a16="http://schemas.microsoft.com/office/drawing/2014/main" id="{02B9699E-B0C3-F541-BD67-541ADC6D6EA5}"/>
              </a:ext>
            </a:extLst>
          </p:cNvPr>
          <p:cNvSpPr>
            <a:spLocks noChangeAspect="1"/>
          </p:cNvSpPr>
          <p:nvPr/>
        </p:nvSpPr>
        <p:spPr>
          <a:xfrm>
            <a:off x="6989959" y="4268849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登入／登出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직사각형 37">
            <a:extLst>
              <a:ext uri="{FF2B5EF4-FFF2-40B4-BE49-F238E27FC236}">
                <a16:creationId xmlns:a16="http://schemas.microsoft.com/office/drawing/2014/main" id="{AC07CC66-95A0-6F44-BF91-C08AFA8E347F}"/>
              </a:ext>
            </a:extLst>
          </p:cNvPr>
          <p:cNvSpPr>
            <a:spLocks noChangeAspect="1"/>
          </p:cNvSpPr>
          <p:nvPr/>
        </p:nvSpPr>
        <p:spPr>
          <a:xfrm>
            <a:off x="6989959" y="4720758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識別管理員帳號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0" name="직사각형 37">
            <a:extLst>
              <a:ext uri="{FF2B5EF4-FFF2-40B4-BE49-F238E27FC236}">
                <a16:creationId xmlns:a16="http://schemas.microsoft.com/office/drawing/2014/main" id="{FB665646-028E-F14D-941E-31E5C75E82F5}"/>
              </a:ext>
            </a:extLst>
          </p:cNvPr>
          <p:cNvSpPr>
            <a:spLocks noChangeAspect="1"/>
          </p:cNvSpPr>
          <p:nvPr/>
        </p:nvSpPr>
        <p:spPr>
          <a:xfrm>
            <a:off x="6989959" y="5172667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更改資料庫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1" name="직사각형 37">
            <a:extLst>
              <a:ext uri="{FF2B5EF4-FFF2-40B4-BE49-F238E27FC236}">
                <a16:creationId xmlns:a16="http://schemas.microsoft.com/office/drawing/2014/main" id="{3891046D-25E5-2246-A48C-D166597E800E}"/>
              </a:ext>
            </a:extLst>
          </p:cNvPr>
          <p:cNvSpPr>
            <a:spLocks noChangeAspect="1"/>
          </p:cNvSpPr>
          <p:nvPr/>
        </p:nvSpPr>
        <p:spPr>
          <a:xfrm>
            <a:off x="6989959" y="5624576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閒置自動登出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6ADA87D6-5B92-9F40-B5D6-5AE0921B5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389" y="1004614"/>
            <a:ext cx="5849166" cy="29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47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P spid="21" grpId="0"/>
      <p:bldP spid="22" grpId="0" animBg="1"/>
      <p:bldP spid="25" grpId="0"/>
      <p:bldP spid="29" grpId="0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目標對象</a:t>
              </a:r>
              <a:endParaRPr lang="en-US" altLang="ko-KR" sz="2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44">
            <a:extLst>
              <a:ext uri="{FF2B5EF4-FFF2-40B4-BE49-F238E27FC236}">
                <a16:creationId xmlns:a16="http://schemas.microsoft.com/office/drawing/2014/main" id="{1868C126-41A5-0E49-8794-9AC3A440A4B1}"/>
              </a:ext>
            </a:extLst>
          </p:cNvPr>
          <p:cNvSpPr>
            <a:spLocks noChangeAspect="1"/>
          </p:cNvSpPr>
          <p:nvPr/>
        </p:nvSpPr>
        <p:spPr>
          <a:xfrm rot="3103692">
            <a:off x="8117327" y="505009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44">
            <a:extLst>
              <a:ext uri="{FF2B5EF4-FFF2-40B4-BE49-F238E27FC236}">
                <a16:creationId xmlns:a16="http://schemas.microsoft.com/office/drawing/2014/main" id="{6568195B-8EDA-3C48-8F40-EB5D0E3C62A8}"/>
              </a:ext>
            </a:extLst>
          </p:cNvPr>
          <p:cNvSpPr>
            <a:spLocks noChangeAspect="1"/>
          </p:cNvSpPr>
          <p:nvPr/>
        </p:nvSpPr>
        <p:spPr>
          <a:xfrm rot="3103692">
            <a:off x="8662482" y="486964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44">
            <a:extLst>
              <a:ext uri="{FF2B5EF4-FFF2-40B4-BE49-F238E27FC236}">
                <a16:creationId xmlns:a16="http://schemas.microsoft.com/office/drawing/2014/main" id="{ABD9A0B8-174D-3147-A999-4CCCB2190F78}"/>
              </a:ext>
            </a:extLst>
          </p:cNvPr>
          <p:cNvSpPr>
            <a:spLocks noChangeAspect="1"/>
          </p:cNvSpPr>
          <p:nvPr/>
        </p:nvSpPr>
        <p:spPr>
          <a:xfrm rot="3103692">
            <a:off x="7685962" y="552355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44">
            <a:extLst>
              <a:ext uri="{FF2B5EF4-FFF2-40B4-BE49-F238E27FC236}">
                <a16:creationId xmlns:a16="http://schemas.microsoft.com/office/drawing/2014/main" id="{1DC59C81-B7C6-A048-9407-232B08935C53}"/>
              </a:ext>
            </a:extLst>
          </p:cNvPr>
          <p:cNvSpPr>
            <a:spLocks noChangeAspect="1"/>
          </p:cNvSpPr>
          <p:nvPr/>
        </p:nvSpPr>
        <p:spPr>
          <a:xfrm rot="3499538">
            <a:off x="9530889" y="513044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Freeform 20">
            <a:extLst>
              <a:ext uri="{FF2B5EF4-FFF2-40B4-BE49-F238E27FC236}">
                <a16:creationId xmlns:a16="http://schemas.microsoft.com/office/drawing/2014/main" id="{360A762C-309D-494A-BB84-E076C55AA7BB}"/>
              </a:ext>
            </a:extLst>
          </p:cNvPr>
          <p:cNvSpPr>
            <a:spLocks noChangeAspect="1"/>
          </p:cNvSpPr>
          <p:nvPr/>
        </p:nvSpPr>
        <p:spPr bwMode="auto">
          <a:xfrm rot="20644376">
            <a:off x="8220074" y="611489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자유형 33">
            <a:extLst>
              <a:ext uri="{FF2B5EF4-FFF2-40B4-BE49-F238E27FC236}">
                <a16:creationId xmlns:a16="http://schemas.microsoft.com/office/drawing/2014/main" id="{614F2717-A619-6743-A251-AB4D12D3ACF1}"/>
              </a:ext>
            </a:extLst>
          </p:cNvPr>
          <p:cNvSpPr>
            <a:spLocks noChangeAspect="1"/>
          </p:cNvSpPr>
          <p:nvPr/>
        </p:nvSpPr>
        <p:spPr>
          <a:xfrm rot="21430038">
            <a:off x="8752160" y="581429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 36">
            <a:extLst>
              <a:ext uri="{FF2B5EF4-FFF2-40B4-BE49-F238E27FC236}">
                <a16:creationId xmlns:a16="http://schemas.microsoft.com/office/drawing/2014/main" id="{BB08A69C-F814-4C42-A19D-44E311661732}"/>
              </a:ext>
            </a:extLst>
          </p:cNvPr>
          <p:cNvSpPr>
            <a:spLocks noChangeAspect="1"/>
          </p:cNvSpPr>
          <p:nvPr/>
        </p:nvSpPr>
        <p:spPr>
          <a:xfrm>
            <a:off x="7560567" y="480903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자유형 38">
            <a:extLst>
              <a:ext uri="{FF2B5EF4-FFF2-40B4-BE49-F238E27FC236}">
                <a16:creationId xmlns:a16="http://schemas.microsoft.com/office/drawing/2014/main" id="{2D5C163A-422F-8E4C-A865-BB64DE874247}"/>
              </a:ext>
            </a:extLst>
          </p:cNvPr>
          <p:cNvSpPr>
            <a:spLocks noChangeAspect="1"/>
          </p:cNvSpPr>
          <p:nvPr/>
        </p:nvSpPr>
        <p:spPr>
          <a:xfrm>
            <a:off x="8266254" y="436849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자유형 39">
            <a:extLst>
              <a:ext uri="{FF2B5EF4-FFF2-40B4-BE49-F238E27FC236}">
                <a16:creationId xmlns:a16="http://schemas.microsoft.com/office/drawing/2014/main" id="{8AFE4164-4ACE-7142-96B4-DF3CA38840B2}"/>
              </a:ext>
            </a:extLst>
          </p:cNvPr>
          <p:cNvSpPr>
            <a:spLocks noChangeAspect="1"/>
          </p:cNvSpPr>
          <p:nvPr/>
        </p:nvSpPr>
        <p:spPr>
          <a:xfrm>
            <a:off x="7878731" y="615274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44">
            <a:extLst>
              <a:ext uri="{FF2B5EF4-FFF2-40B4-BE49-F238E27FC236}">
                <a16:creationId xmlns:a16="http://schemas.microsoft.com/office/drawing/2014/main" id="{7847A486-D883-C746-84B6-608376AB6E67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2412867" y="490668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44">
            <a:extLst>
              <a:ext uri="{FF2B5EF4-FFF2-40B4-BE49-F238E27FC236}">
                <a16:creationId xmlns:a16="http://schemas.microsoft.com/office/drawing/2014/main" id="{6A75060C-A52E-D941-AA9F-9209DFB1A247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1823389" y="472623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44">
            <a:extLst>
              <a:ext uri="{FF2B5EF4-FFF2-40B4-BE49-F238E27FC236}">
                <a16:creationId xmlns:a16="http://schemas.microsoft.com/office/drawing/2014/main" id="{F97D1F5B-8990-9244-B410-992F05BF9C94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2844232" y="538014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44">
            <a:extLst>
              <a:ext uri="{FF2B5EF4-FFF2-40B4-BE49-F238E27FC236}">
                <a16:creationId xmlns:a16="http://schemas.microsoft.com/office/drawing/2014/main" id="{D36300A0-4ECC-3646-A602-AD85162F68A8}"/>
              </a:ext>
            </a:extLst>
          </p:cNvPr>
          <p:cNvSpPr>
            <a:spLocks noChangeAspect="1"/>
          </p:cNvSpPr>
          <p:nvPr/>
        </p:nvSpPr>
        <p:spPr>
          <a:xfrm rot="18100462" flipH="1">
            <a:off x="1295682" y="498703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Freeform 20">
            <a:extLst>
              <a:ext uri="{FF2B5EF4-FFF2-40B4-BE49-F238E27FC236}">
                <a16:creationId xmlns:a16="http://schemas.microsoft.com/office/drawing/2014/main" id="{A55D108A-446E-BD4A-889D-6E36336876E5}"/>
              </a:ext>
            </a:extLst>
          </p:cNvPr>
          <p:cNvSpPr>
            <a:spLocks noChangeAspect="1"/>
          </p:cNvSpPr>
          <p:nvPr/>
        </p:nvSpPr>
        <p:spPr bwMode="auto">
          <a:xfrm rot="955624" flipH="1">
            <a:off x="3360824" y="597148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자유형 45">
            <a:extLst>
              <a:ext uri="{FF2B5EF4-FFF2-40B4-BE49-F238E27FC236}">
                <a16:creationId xmlns:a16="http://schemas.microsoft.com/office/drawing/2014/main" id="{F9ED8F5A-5EFB-6946-8418-0751A5686E42}"/>
              </a:ext>
            </a:extLst>
          </p:cNvPr>
          <p:cNvSpPr>
            <a:spLocks noChangeAspect="1"/>
          </p:cNvSpPr>
          <p:nvPr/>
        </p:nvSpPr>
        <p:spPr>
          <a:xfrm rot="169962" flipH="1">
            <a:off x="1142771" y="567088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자유형 48">
            <a:extLst>
              <a:ext uri="{FF2B5EF4-FFF2-40B4-BE49-F238E27FC236}">
                <a16:creationId xmlns:a16="http://schemas.microsoft.com/office/drawing/2014/main" id="{A68BA4F4-D2E5-E649-989F-60FE71480579}"/>
              </a:ext>
            </a:extLst>
          </p:cNvPr>
          <p:cNvSpPr>
            <a:spLocks noChangeAspect="1"/>
          </p:cNvSpPr>
          <p:nvPr/>
        </p:nvSpPr>
        <p:spPr>
          <a:xfrm flipH="1">
            <a:off x="3584410" y="466562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 49">
            <a:extLst>
              <a:ext uri="{FF2B5EF4-FFF2-40B4-BE49-F238E27FC236}">
                <a16:creationId xmlns:a16="http://schemas.microsoft.com/office/drawing/2014/main" id="{6ED4409B-9B01-3348-AAF7-17A4BC82CA75}"/>
              </a:ext>
            </a:extLst>
          </p:cNvPr>
          <p:cNvSpPr>
            <a:spLocks noChangeAspect="1"/>
          </p:cNvSpPr>
          <p:nvPr/>
        </p:nvSpPr>
        <p:spPr>
          <a:xfrm flipH="1">
            <a:off x="3496564" y="422508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자유형 50">
            <a:extLst>
              <a:ext uri="{FF2B5EF4-FFF2-40B4-BE49-F238E27FC236}">
                <a16:creationId xmlns:a16="http://schemas.microsoft.com/office/drawing/2014/main" id="{C40472B8-C269-5D4D-AA8A-2CE4B619FC7A}"/>
              </a:ext>
            </a:extLst>
          </p:cNvPr>
          <p:cNvSpPr>
            <a:spLocks noChangeAspect="1"/>
          </p:cNvSpPr>
          <p:nvPr/>
        </p:nvSpPr>
        <p:spPr>
          <a:xfrm flipH="1">
            <a:off x="3822100" y="600933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5">
            <a:extLst>
              <a:ext uri="{FF2B5EF4-FFF2-40B4-BE49-F238E27FC236}">
                <a16:creationId xmlns:a16="http://schemas.microsoft.com/office/drawing/2014/main" id="{6581CBBC-B784-234B-B356-708B17E6C1A9}"/>
              </a:ext>
            </a:extLst>
          </p:cNvPr>
          <p:cNvSpPr>
            <a:spLocks noChangeAspect="1"/>
          </p:cNvSpPr>
          <p:nvPr/>
        </p:nvSpPr>
        <p:spPr>
          <a:xfrm>
            <a:off x="3132668" y="2210803"/>
            <a:ext cx="6007759" cy="7841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ko-KR" altLang="en-US" sz="1400" kern="0" dirty="0" err="1">
                <a:solidFill>
                  <a:prstClr val="white"/>
                </a:solidFill>
              </a:rPr>
              <a:t>ㄌ</a:t>
            </a:r>
            <a:endParaRPr lang="ko-KR" altLang="en-US" sz="1400" kern="0" dirty="0">
              <a:solidFill>
                <a:prstClr val="white"/>
              </a:solidFill>
            </a:endParaRPr>
          </a:p>
        </p:txBody>
      </p:sp>
      <p:sp>
        <p:nvSpPr>
          <p:cNvPr id="43" name="직사각형 6">
            <a:extLst>
              <a:ext uri="{FF2B5EF4-FFF2-40B4-BE49-F238E27FC236}">
                <a16:creationId xmlns:a16="http://schemas.microsoft.com/office/drawing/2014/main" id="{A984B854-5F16-B24C-8A98-2EAB68E27D4C}"/>
              </a:ext>
            </a:extLst>
          </p:cNvPr>
          <p:cNvSpPr>
            <a:spLocks noChangeAspect="1"/>
          </p:cNvSpPr>
          <p:nvPr/>
        </p:nvSpPr>
        <p:spPr>
          <a:xfrm>
            <a:off x="3457916" y="2402218"/>
            <a:ext cx="3705230" cy="423128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8">
            <a:extLst>
              <a:ext uri="{FF2B5EF4-FFF2-40B4-BE49-F238E27FC236}">
                <a16:creationId xmlns:a16="http://schemas.microsoft.com/office/drawing/2014/main" id="{60F1E561-8339-644A-A189-8A9D3DC091FC}"/>
              </a:ext>
            </a:extLst>
          </p:cNvPr>
          <p:cNvSpPr>
            <a:spLocks noChangeAspect="1"/>
          </p:cNvSpPr>
          <p:nvPr/>
        </p:nvSpPr>
        <p:spPr>
          <a:xfrm>
            <a:off x="7781195" y="2398877"/>
            <a:ext cx="1052103" cy="42312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SERACH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grpSp>
        <p:nvGrpSpPr>
          <p:cNvPr id="45" name="그룹 1">
            <a:extLst>
              <a:ext uri="{FF2B5EF4-FFF2-40B4-BE49-F238E27FC236}">
                <a16:creationId xmlns:a16="http://schemas.microsoft.com/office/drawing/2014/main" id="{CFB47777-DD84-1F48-A9F8-E64056BBAA96}"/>
              </a:ext>
            </a:extLst>
          </p:cNvPr>
          <p:cNvGrpSpPr>
            <a:grpSpLocks noChangeAspect="1"/>
          </p:cNvGrpSpPr>
          <p:nvPr/>
        </p:nvGrpSpPr>
        <p:grpSpPr>
          <a:xfrm>
            <a:off x="7257321" y="2398877"/>
            <a:ext cx="423578" cy="423128"/>
            <a:chOff x="7211538" y="2410199"/>
            <a:chExt cx="352800" cy="352425"/>
          </a:xfrm>
        </p:grpSpPr>
        <p:sp>
          <p:nvSpPr>
            <p:cNvPr id="46" name="직사각형 7">
              <a:extLst>
                <a:ext uri="{FF2B5EF4-FFF2-40B4-BE49-F238E27FC236}">
                  <a16:creationId xmlns:a16="http://schemas.microsoft.com/office/drawing/2014/main" id="{723195D0-538A-7942-AC72-6041973DC8F2}"/>
                </a:ext>
              </a:extLst>
            </p:cNvPr>
            <p:cNvSpPr/>
            <p:nvPr/>
          </p:nvSpPr>
          <p:spPr>
            <a:xfrm>
              <a:off x="7211538" y="2410199"/>
              <a:ext cx="352800" cy="3524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도넛 9">
              <a:extLst>
                <a:ext uri="{FF2B5EF4-FFF2-40B4-BE49-F238E27FC236}">
                  <a16:creationId xmlns:a16="http://schemas.microsoft.com/office/drawing/2014/main" id="{3C1AD509-7C54-B547-850D-A0A141697E96}"/>
                </a:ext>
              </a:extLst>
            </p:cNvPr>
            <p:cNvSpPr/>
            <p:nvPr/>
          </p:nvSpPr>
          <p:spPr>
            <a:xfrm>
              <a:off x="7290117" y="2484361"/>
              <a:ext cx="157164" cy="156482"/>
            </a:xfrm>
            <a:prstGeom prst="donut">
              <a:avLst>
                <a:gd name="adj" fmla="val 6590"/>
              </a:avLst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모서리가 둥근 직사각형 10">
              <a:extLst>
                <a:ext uri="{FF2B5EF4-FFF2-40B4-BE49-F238E27FC236}">
                  <a16:creationId xmlns:a16="http://schemas.microsoft.com/office/drawing/2014/main" id="{C54D59B2-BCE6-5D45-BA40-4CE29F4488F7}"/>
                </a:ext>
              </a:extLst>
            </p:cNvPr>
            <p:cNvSpPr/>
            <p:nvPr/>
          </p:nvSpPr>
          <p:spPr>
            <a:xfrm rot="18900000">
              <a:off x="7449026" y="2598749"/>
              <a:ext cx="10800" cy="10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9" name="이등변 삼각형 12">
            <a:extLst>
              <a:ext uri="{FF2B5EF4-FFF2-40B4-BE49-F238E27FC236}">
                <a16:creationId xmlns:a16="http://schemas.microsoft.com/office/drawing/2014/main" id="{AD2B58CC-4E44-1B4C-A52B-C2D16BAD734E}"/>
              </a:ext>
            </a:extLst>
          </p:cNvPr>
          <p:cNvSpPr>
            <a:spLocks noChangeAspect="1"/>
          </p:cNvSpPr>
          <p:nvPr/>
        </p:nvSpPr>
        <p:spPr>
          <a:xfrm flipV="1">
            <a:off x="6850099" y="2591168"/>
            <a:ext cx="129666" cy="86444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52">
            <a:extLst>
              <a:ext uri="{FF2B5EF4-FFF2-40B4-BE49-F238E27FC236}">
                <a16:creationId xmlns:a16="http://schemas.microsoft.com/office/drawing/2014/main" id="{33088A3B-5276-E14A-8A03-84B34512703D}"/>
              </a:ext>
            </a:extLst>
          </p:cNvPr>
          <p:cNvSpPr>
            <a:spLocks noChangeAspect="1"/>
          </p:cNvSpPr>
          <p:nvPr/>
        </p:nvSpPr>
        <p:spPr>
          <a:xfrm>
            <a:off x="4033834" y="2410578"/>
            <a:ext cx="2300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BUDDY INFO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240B83E3-1EFE-F742-81F8-217B0B838626}"/>
              </a:ext>
            </a:extLst>
          </p:cNvPr>
          <p:cNvGrpSpPr/>
          <p:nvPr/>
        </p:nvGrpSpPr>
        <p:grpSpPr>
          <a:xfrm>
            <a:off x="2605425" y="1619943"/>
            <a:ext cx="7062244" cy="4858805"/>
            <a:chOff x="4224020" y="2630932"/>
            <a:chExt cx="3925885" cy="2551176"/>
          </a:xfrm>
        </p:grpSpPr>
        <p:grpSp>
          <p:nvGrpSpPr>
            <p:cNvPr id="42" name="그룹 19">
              <a:extLst>
                <a:ext uri="{FF2B5EF4-FFF2-40B4-BE49-F238E27FC236}">
                  <a16:creationId xmlns:a16="http://schemas.microsoft.com/office/drawing/2014/main" id="{ACDEF49B-64BC-4A4C-A397-9488EFBBF542}"/>
                </a:ext>
              </a:extLst>
            </p:cNvPr>
            <p:cNvGrpSpPr/>
            <p:nvPr/>
          </p:nvGrpSpPr>
          <p:grpSpPr>
            <a:xfrm>
              <a:off x="4297233" y="2630932"/>
              <a:ext cx="3852672" cy="2474976"/>
              <a:chOff x="5709002" y="2906332"/>
              <a:chExt cx="3852672" cy="2474976"/>
            </a:xfrm>
          </p:grpSpPr>
          <p:sp>
            <p:nvSpPr>
              <p:cNvPr id="57" name="양쪽 모서리가 둥근 사각형 17">
                <a:extLst>
                  <a:ext uri="{FF2B5EF4-FFF2-40B4-BE49-F238E27FC236}">
                    <a16:creationId xmlns:a16="http://schemas.microsoft.com/office/drawing/2014/main" id="{7E89773D-2471-8D44-9913-2C0C9189A8CF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양쪽 모서리가 둥근 사각형 18">
                <a:extLst>
                  <a:ext uri="{FF2B5EF4-FFF2-40B4-BE49-F238E27FC236}">
                    <a16:creationId xmlns:a16="http://schemas.microsoft.com/office/drawing/2014/main" id="{30A0E2EF-BF1D-6749-B838-3DB8807E289C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1" name="양쪽 모서리가 둥근 사각형 5">
              <a:extLst>
                <a:ext uri="{FF2B5EF4-FFF2-40B4-BE49-F238E27FC236}">
                  <a16:creationId xmlns:a16="http://schemas.microsoft.com/office/drawing/2014/main" id="{FA70DC96-D525-494B-80C2-708B063B2C1A}"/>
                </a:ext>
              </a:extLst>
            </p:cNvPr>
            <p:cNvSpPr/>
            <p:nvPr/>
          </p:nvSpPr>
          <p:spPr>
            <a:xfrm>
              <a:off x="4224020" y="3011932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양쪽 모서리가 둥근 사각형 4">
              <a:extLst>
                <a:ext uri="{FF2B5EF4-FFF2-40B4-BE49-F238E27FC236}">
                  <a16:creationId xmlns:a16="http://schemas.microsoft.com/office/drawing/2014/main" id="{5CACC3CB-AE5C-8149-91B6-3F04F6784C55}"/>
                </a:ext>
              </a:extLst>
            </p:cNvPr>
            <p:cNvSpPr/>
            <p:nvPr/>
          </p:nvSpPr>
          <p:spPr>
            <a:xfrm>
              <a:off x="4224020" y="2707132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6">
              <a:extLst>
                <a:ext uri="{FF2B5EF4-FFF2-40B4-BE49-F238E27FC236}">
                  <a16:creationId xmlns:a16="http://schemas.microsoft.com/office/drawing/2014/main" id="{466C5EC7-8D7F-6349-80E5-BF17E04DA196}"/>
                </a:ext>
              </a:extLst>
            </p:cNvPr>
            <p:cNvSpPr/>
            <p:nvPr/>
          </p:nvSpPr>
          <p:spPr>
            <a:xfrm>
              <a:off x="4985060" y="2829916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7">
              <a:extLst>
                <a:ext uri="{FF2B5EF4-FFF2-40B4-BE49-F238E27FC236}">
                  <a16:creationId xmlns:a16="http://schemas.microsoft.com/office/drawing/2014/main" id="{5F9C966A-1A4A-0F46-88A9-631C6A032D45}"/>
                </a:ext>
              </a:extLst>
            </p:cNvPr>
            <p:cNvSpPr/>
            <p:nvPr/>
          </p:nvSpPr>
          <p:spPr>
            <a:xfrm>
              <a:off x="4376041" y="2829916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8">
              <a:extLst>
                <a:ext uri="{FF2B5EF4-FFF2-40B4-BE49-F238E27FC236}">
                  <a16:creationId xmlns:a16="http://schemas.microsoft.com/office/drawing/2014/main" id="{B1597ECB-4919-AC4E-B7B3-4A4CBB68B217}"/>
                </a:ext>
              </a:extLst>
            </p:cNvPr>
            <p:cNvSpPr/>
            <p:nvPr/>
          </p:nvSpPr>
          <p:spPr>
            <a:xfrm>
              <a:off x="4565919" y="282991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9">
              <a:extLst>
                <a:ext uri="{FF2B5EF4-FFF2-40B4-BE49-F238E27FC236}">
                  <a16:creationId xmlns:a16="http://schemas.microsoft.com/office/drawing/2014/main" id="{A9BD0FB7-FF56-CC4C-B9E2-EC879DCB5686}"/>
                </a:ext>
              </a:extLst>
            </p:cNvPr>
            <p:cNvSpPr/>
            <p:nvPr/>
          </p:nvSpPr>
          <p:spPr>
            <a:xfrm>
              <a:off x="4755796" y="282991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DCE6BA9-5618-0C46-B810-27A575422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"/>
          <a:stretch/>
        </p:blipFill>
        <p:spPr>
          <a:xfrm>
            <a:off x="2704508" y="2609499"/>
            <a:ext cx="6779718" cy="312540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3592897-D362-7F41-9C3B-FE8ED05FA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827" y="2587155"/>
            <a:ext cx="6805270" cy="315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50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remove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remove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remove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" presetClass="exit" presetSubtype="0" fill="hold" grpId="3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500"/>
                            </p:stCondLst>
                            <p:childTnLst>
                              <p:par>
                                <p:cTn id="142" presetID="1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8" grpId="2" animBg="1"/>
      <p:bldP spid="28" grpId="3" animBg="1"/>
      <p:bldP spid="28" grpId="4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7" grpId="2" animBg="1"/>
      <p:bldP spid="37" grpId="3" animBg="1"/>
      <p:bldP spid="38" grpId="0" animBg="1"/>
      <p:bldP spid="38" grpId="1" animBg="1"/>
      <p:bldP spid="38" grpId="2" animBg="1"/>
      <p:bldP spid="38" grpId="3" animBg="1"/>
      <p:bldP spid="39" grpId="0" animBg="1"/>
      <p:bldP spid="39" grpId="1" animBg="1"/>
      <p:bldP spid="39" grpId="2" animBg="1"/>
      <p:bldP spid="39" grpId="3" animBg="1"/>
      <p:bldP spid="41" grpId="0" animBg="1"/>
      <p:bldP spid="43" grpId="0" animBg="1"/>
      <p:bldP spid="44" grpId="0" animBg="1"/>
      <p:bldP spid="49" grpId="0" animBg="1"/>
      <p:bldP spid="50" grpId="0"/>
      <p:bldP spid="5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직사각형 92">
            <a:extLst>
              <a:ext uri="{FF2B5EF4-FFF2-40B4-BE49-F238E27FC236}">
                <a16:creationId xmlns:a16="http://schemas.microsoft.com/office/drawing/2014/main" id="{9192E143-0FC4-4502-9DE6-76E76BAD08E9}"/>
              </a:ext>
            </a:extLst>
          </p:cNvPr>
          <p:cNvSpPr/>
          <p:nvPr/>
        </p:nvSpPr>
        <p:spPr>
          <a:xfrm>
            <a:off x="-1" y="1162050"/>
            <a:ext cx="12188413" cy="320145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4F7407-2B26-4026-B8FF-0C9666E98051}"/>
              </a:ext>
            </a:extLst>
          </p:cNvPr>
          <p:cNvSpPr/>
          <p:nvPr/>
        </p:nvSpPr>
        <p:spPr>
          <a:xfrm>
            <a:off x="3587" y="1390650"/>
            <a:ext cx="12188413" cy="2972857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D02E90-BF2E-4D39-A3A4-0885A9518AFA}"/>
              </a:ext>
            </a:extLst>
          </p:cNvPr>
          <p:cNvSpPr/>
          <p:nvPr/>
        </p:nvSpPr>
        <p:spPr>
          <a:xfrm>
            <a:off x="7175" y="4363507"/>
            <a:ext cx="12188413" cy="2494493"/>
          </a:xfrm>
          <a:prstGeom prst="rect">
            <a:avLst/>
          </a:prstGeom>
          <a:solidFill>
            <a:srgbClr val="FFB5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5" name="직각 삼각형 94">
            <a:extLst>
              <a:ext uri="{FF2B5EF4-FFF2-40B4-BE49-F238E27FC236}">
                <a16:creationId xmlns:a16="http://schemas.microsoft.com/office/drawing/2014/main" id="{AEA4AB40-AD8C-4967-AFB2-EEB456FFA53B}"/>
              </a:ext>
            </a:extLst>
          </p:cNvPr>
          <p:cNvSpPr/>
          <p:nvPr/>
        </p:nvSpPr>
        <p:spPr>
          <a:xfrm flipV="1">
            <a:off x="3586" y="4363507"/>
            <a:ext cx="12188413" cy="932393"/>
          </a:xfrm>
          <a:prstGeom prst="rtTriangle">
            <a:avLst/>
          </a:prstGeom>
          <a:solidFill>
            <a:schemeClr val="tx1">
              <a:alpha val="1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4CDD9B1-7295-4C34-9EE5-2E0D07817625}"/>
              </a:ext>
            </a:extLst>
          </p:cNvPr>
          <p:cNvSpPr/>
          <p:nvPr/>
        </p:nvSpPr>
        <p:spPr>
          <a:xfrm>
            <a:off x="4474118" y="-193516"/>
            <a:ext cx="3318339" cy="4664428"/>
          </a:xfrm>
          <a:prstGeom prst="ellipse">
            <a:avLst/>
          </a:prstGeom>
          <a:solidFill>
            <a:schemeClr val="tx1">
              <a:alpha val="23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03F447E2-E82C-4208-99A1-065D8F1F3D5D}"/>
              </a:ext>
            </a:extLst>
          </p:cNvPr>
          <p:cNvGrpSpPr/>
          <p:nvPr/>
        </p:nvGrpSpPr>
        <p:grpSpPr>
          <a:xfrm rot="20600542" flipH="1">
            <a:off x="2311825" y="1388666"/>
            <a:ext cx="2356088" cy="4193212"/>
            <a:chOff x="8186685" y="645047"/>
            <a:chExt cx="4625974" cy="8233007"/>
          </a:xfrm>
        </p:grpSpPr>
        <p:sp>
          <p:nvSpPr>
            <p:cNvPr id="317" name="자유형 25">
              <a:extLst>
                <a:ext uri="{FF2B5EF4-FFF2-40B4-BE49-F238E27FC236}">
                  <a16:creationId xmlns:a16="http://schemas.microsoft.com/office/drawing/2014/main" id="{207C183E-B896-4637-B4C2-1BD1BF34B45D}"/>
                </a:ext>
              </a:extLst>
            </p:cNvPr>
            <p:cNvSpPr/>
            <p:nvPr/>
          </p:nvSpPr>
          <p:spPr>
            <a:xfrm rot="21430038">
              <a:off x="8529355" y="1192327"/>
              <a:ext cx="2343387" cy="1982524"/>
            </a:xfrm>
            <a:custGeom>
              <a:avLst/>
              <a:gdLst>
                <a:gd name="connsiteX0" fmla="*/ 1059709 w 1085045"/>
                <a:gd name="connsiteY0" fmla="*/ 744090 h 1046466"/>
                <a:gd name="connsiteX1" fmla="*/ 697759 w 1085045"/>
                <a:gd name="connsiteY1" fmla="*/ 172590 h 1046466"/>
                <a:gd name="connsiteX2" fmla="*/ 516784 w 1085045"/>
                <a:gd name="connsiteY2" fmla="*/ 167828 h 1046466"/>
                <a:gd name="connsiteX3" fmla="*/ 240559 w 1085045"/>
                <a:gd name="connsiteY3" fmla="*/ 91628 h 1046466"/>
                <a:gd name="connsiteX4" fmla="*/ 92921 w 1085045"/>
                <a:gd name="connsiteY4" fmla="*/ 3521 h 1046466"/>
                <a:gd name="connsiteX5" fmla="*/ 52 w 1085045"/>
                <a:gd name="connsiteY5" fmla="*/ 58290 h 1046466"/>
                <a:gd name="connsiteX6" fmla="*/ 104827 w 1085045"/>
                <a:gd name="connsiteY6" fmla="*/ 413096 h 1046466"/>
                <a:gd name="connsiteX7" fmla="*/ 409627 w 1085045"/>
                <a:gd name="connsiteY7" fmla="*/ 846484 h 1046466"/>
                <a:gd name="connsiteX8" fmla="*/ 664421 w 1085045"/>
                <a:gd name="connsiteY8" fmla="*/ 1041746 h 1046466"/>
                <a:gd name="connsiteX9" fmla="*/ 971602 w 1085045"/>
                <a:gd name="connsiteY9" fmla="*/ 972690 h 1046466"/>
                <a:gd name="connsiteX10" fmla="*/ 1045421 w 1085045"/>
                <a:gd name="connsiteY10" fmla="*/ 825053 h 1046466"/>
                <a:gd name="connsiteX11" fmla="*/ 1059709 w 1085045"/>
                <a:gd name="connsiteY11" fmla="*/ 744090 h 1046466"/>
                <a:gd name="connsiteX0" fmla="*/ 1286461 w 1311797"/>
                <a:gd name="connsiteY0" fmla="*/ 741298 h 1043674"/>
                <a:gd name="connsiteX1" fmla="*/ 924511 w 1311797"/>
                <a:gd name="connsiteY1" fmla="*/ 169798 h 1043674"/>
                <a:gd name="connsiteX2" fmla="*/ 743536 w 1311797"/>
                <a:gd name="connsiteY2" fmla="*/ 165036 h 1043674"/>
                <a:gd name="connsiteX3" fmla="*/ 467311 w 1311797"/>
                <a:gd name="connsiteY3" fmla="*/ 88836 h 1043674"/>
                <a:gd name="connsiteX4" fmla="*/ 319673 w 1311797"/>
                <a:gd name="connsiteY4" fmla="*/ 729 h 1043674"/>
                <a:gd name="connsiteX5" fmla="*/ 226804 w 1311797"/>
                <a:gd name="connsiteY5" fmla="*/ 55498 h 1043674"/>
                <a:gd name="connsiteX6" fmla="*/ 12492 w 1311797"/>
                <a:gd name="connsiteY6" fmla="*/ 200754 h 1043674"/>
                <a:gd name="connsiteX7" fmla="*/ 636379 w 1311797"/>
                <a:gd name="connsiteY7" fmla="*/ 843692 h 1043674"/>
                <a:gd name="connsiteX8" fmla="*/ 891173 w 1311797"/>
                <a:gd name="connsiteY8" fmla="*/ 1038954 h 1043674"/>
                <a:gd name="connsiteX9" fmla="*/ 1198354 w 1311797"/>
                <a:gd name="connsiteY9" fmla="*/ 969898 h 1043674"/>
                <a:gd name="connsiteX10" fmla="*/ 1272173 w 1311797"/>
                <a:gd name="connsiteY10" fmla="*/ 822261 h 1043674"/>
                <a:gd name="connsiteX11" fmla="*/ 1286461 w 1311797"/>
                <a:gd name="connsiteY11" fmla="*/ 741298 h 1043674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0446 w 1305782"/>
                <a:gd name="connsiteY0" fmla="*/ 741298 h 1102017"/>
                <a:gd name="connsiteX1" fmla="*/ 918496 w 1305782"/>
                <a:gd name="connsiteY1" fmla="*/ 169798 h 1102017"/>
                <a:gd name="connsiteX2" fmla="*/ 737521 w 1305782"/>
                <a:gd name="connsiteY2" fmla="*/ 165036 h 1102017"/>
                <a:gd name="connsiteX3" fmla="*/ 461296 w 1305782"/>
                <a:gd name="connsiteY3" fmla="*/ 88836 h 1102017"/>
                <a:gd name="connsiteX4" fmla="*/ 313658 w 1305782"/>
                <a:gd name="connsiteY4" fmla="*/ 729 h 1102017"/>
                <a:gd name="connsiteX5" fmla="*/ 220789 w 1305782"/>
                <a:gd name="connsiteY5" fmla="*/ 55498 h 1102017"/>
                <a:gd name="connsiteX6" fmla="*/ 6477 w 1305782"/>
                <a:gd name="connsiteY6" fmla="*/ 200754 h 1102017"/>
                <a:gd name="connsiteX7" fmla="*/ 494633 w 1305782"/>
                <a:gd name="connsiteY7" fmla="*/ 993712 h 1102017"/>
                <a:gd name="connsiteX8" fmla="*/ 885158 w 1305782"/>
                <a:gd name="connsiteY8" fmla="*/ 1038954 h 1102017"/>
                <a:gd name="connsiteX9" fmla="*/ 1192339 w 1305782"/>
                <a:gd name="connsiteY9" fmla="*/ 969898 h 1102017"/>
                <a:gd name="connsiteX10" fmla="*/ 1266158 w 1305782"/>
                <a:gd name="connsiteY10" fmla="*/ 822261 h 1102017"/>
                <a:gd name="connsiteX11" fmla="*/ 1280446 w 1305782"/>
                <a:gd name="connsiteY11" fmla="*/ 741298 h 1102017"/>
                <a:gd name="connsiteX0" fmla="*/ 1297382 w 1322718"/>
                <a:gd name="connsiteY0" fmla="*/ 741298 h 1102017"/>
                <a:gd name="connsiteX1" fmla="*/ 935432 w 1322718"/>
                <a:gd name="connsiteY1" fmla="*/ 169798 h 1102017"/>
                <a:gd name="connsiteX2" fmla="*/ 754457 w 1322718"/>
                <a:gd name="connsiteY2" fmla="*/ 165036 h 1102017"/>
                <a:gd name="connsiteX3" fmla="*/ 478232 w 1322718"/>
                <a:gd name="connsiteY3" fmla="*/ 88836 h 1102017"/>
                <a:gd name="connsiteX4" fmla="*/ 330594 w 1322718"/>
                <a:gd name="connsiteY4" fmla="*/ 729 h 1102017"/>
                <a:gd name="connsiteX5" fmla="*/ 237725 w 1322718"/>
                <a:gd name="connsiteY5" fmla="*/ 55498 h 1102017"/>
                <a:gd name="connsiteX6" fmla="*/ 23413 w 1322718"/>
                <a:gd name="connsiteY6" fmla="*/ 200754 h 1102017"/>
                <a:gd name="connsiteX7" fmla="*/ 511569 w 1322718"/>
                <a:gd name="connsiteY7" fmla="*/ 993712 h 1102017"/>
                <a:gd name="connsiteX8" fmla="*/ 902094 w 1322718"/>
                <a:gd name="connsiteY8" fmla="*/ 1038954 h 1102017"/>
                <a:gd name="connsiteX9" fmla="*/ 1209275 w 1322718"/>
                <a:gd name="connsiteY9" fmla="*/ 969898 h 1102017"/>
                <a:gd name="connsiteX10" fmla="*/ 1283094 w 1322718"/>
                <a:gd name="connsiteY10" fmla="*/ 822261 h 1102017"/>
                <a:gd name="connsiteX11" fmla="*/ 1297382 w 1322718"/>
                <a:gd name="connsiteY11" fmla="*/ 741298 h 1102017"/>
                <a:gd name="connsiteX0" fmla="*/ 1280258 w 1305594"/>
                <a:gd name="connsiteY0" fmla="*/ 741298 h 1100342"/>
                <a:gd name="connsiteX1" fmla="*/ 918308 w 1305594"/>
                <a:gd name="connsiteY1" fmla="*/ 169798 h 1100342"/>
                <a:gd name="connsiteX2" fmla="*/ 737333 w 1305594"/>
                <a:gd name="connsiteY2" fmla="*/ 165036 h 1100342"/>
                <a:gd name="connsiteX3" fmla="*/ 461108 w 1305594"/>
                <a:gd name="connsiteY3" fmla="*/ 88836 h 1100342"/>
                <a:gd name="connsiteX4" fmla="*/ 313470 w 1305594"/>
                <a:gd name="connsiteY4" fmla="*/ 729 h 1100342"/>
                <a:gd name="connsiteX5" fmla="*/ 220601 w 1305594"/>
                <a:gd name="connsiteY5" fmla="*/ 55498 h 1100342"/>
                <a:gd name="connsiteX6" fmla="*/ 6289 w 1305594"/>
                <a:gd name="connsiteY6" fmla="*/ 200754 h 1100342"/>
                <a:gd name="connsiteX7" fmla="*/ 489682 w 1305594"/>
                <a:gd name="connsiteY7" fmla="*/ 991330 h 1100342"/>
                <a:gd name="connsiteX8" fmla="*/ 884970 w 1305594"/>
                <a:gd name="connsiteY8" fmla="*/ 1038954 h 1100342"/>
                <a:gd name="connsiteX9" fmla="*/ 1192151 w 1305594"/>
                <a:gd name="connsiteY9" fmla="*/ 969898 h 1100342"/>
                <a:gd name="connsiteX10" fmla="*/ 1265970 w 1305594"/>
                <a:gd name="connsiteY10" fmla="*/ 822261 h 1100342"/>
                <a:gd name="connsiteX11" fmla="*/ 1280258 w 1305594"/>
                <a:gd name="connsiteY11" fmla="*/ 741298 h 1100342"/>
                <a:gd name="connsiteX0" fmla="*/ 1280258 w 1305594"/>
                <a:gd name="connsiteY0" fmla="*/ 741298 h 1106546"/>
                <a:gd name="connsiteX1" fmla="*/ 918308 w 1305594"/>
                <a:gd name="connsiteY1" fmla="*/ 169798 h 1106546"/>
                <a:gd name="connsiteX2" fmla="*/ 737333 w 1305594"/>
                <a:gd name="connsiteY2" fmla="*/ 165036 h 1106546"/>
                <a:gd name="connsiteX3" fmla="*/ 461108 w 1305594"/>
                <a:gd name="connsiteY3" fmla="*/ 88836 h 1106546"/>
                <a:gd name="connsiteX4" fmla="*/ 313470 w 1305594"/>
                <a:gd name="connsiteY4" fmla="*/ 729 h 1106546"/>
                <a:gd name="connsiteX5" fmla="*/ 220601 w 1305594"/>
                <a:gd name="connsiteY5" fmla="*/ 55498 h 1106546"/>
                <a:gd name="connsiteX6" fmla="*/ 6289 w 1305594"/>
                <a:gd name="connsiteY6" fmla="*/ 200754 h 1106546"/>
                <a:gd name="connsiteX7" fmla="*/ 489682 w 1305594"/>
                <a:gd name="connsiteY7" fmla="*/ 991330 h 1106546"/>
                <a:gd name="connsiteX8" fmla="*/ 884970 w 1305594"/>
                <a:gd name="connsiteY8" fmla="*/ 1038954 h 1106546"/>
                <a:gd name="connsiteX9" fmla="*/ 1192151 w 1305594"/>
                <a:gd name="connsiteY9" fmla="*/ 969898 h 1106546"/>
                <a:gd name="connsiteX10" fmla="*/ 1265970 w 1305594"/>
                <a:gd name="connsiteY10" fmla="*/ 822261 h 1106546"/>
                <a:gd name="connsiteX11" fmla="*/ 1280258 w 1305594"/>
                <a:gd name="connsiteY11" fmla="*/ 741298 h 1106546"/>
                <a:gd name="connsiteX0" fmla="*/ 1282626 w 1307962"/>
                <a:gd name="connsiteY0" fmla="*/ 741298 h 1106546"/>
                <a:gd name="connsiteX1" fmla="*/ 920676 w 1307962"/>
                <a:gd name="connsiteY1" fmla="*/ 169798 h 1106546"/>
                <a:gd name="connsiteX2" fmla="*/ 739701 w 1307962"/>
                <a:gd name="connsiteY2" fmla="*/ 165036 h 1106546"/>
                <a:gd name="connsiteX3" fmla="*/ 463476 w 1307962"/>
                <a:gd name="connsiteY3" fmla="*/ 88836 h 1106546"/>
                <a:gd name="connsiteX4" fmla="*/ 315838 w 1307962"/>
                <a:gd name="connsiteY4" fmla="*/ 729 h 1106546"/>
                <a:gd name="connsiteX5" fmla="*/ 222969 w 1307962"/>
                <a:gd name="connsiteY5" fmla="*/ 55498 h 1106546"/>
                <a:gd name="connsiteX6" fmla="*/ 8657 w 1307962"/>
                <a:gd name="connsiteY6" fmla="*/ 200754 h 1106546"/>
                <a:gd name="connsiteX7" fmla="*/ 492050 w 1307962"/>
                <a:gd name="connsiteY7" fmla="*/ 991330 h 1106546"/>
                <a:gd name="connsiteX8" fmla="*/ 887338 w 1307962"/>
                <a:gd name="connsiteY8" fmla="*/ 1038954 h 1106546"/>
                <a:gd name="connsiteX9" fmla="*/ 1194519 w 1307962"/>
                <a:gd name="connsiteY9" fmla="*/ 969898 h 1106546"/>
                <a:gd name="connsiteX10" fmla="*/ 1268338 w 1307962"/>
                <a:gd name="connsiteY10" fmla="*/ 822261 h 1106546"/>
                <a:gd name="connsiteX11" fmla="*/ 1282626 w 1307962"/>
                <a:gd name="connsiteY11" fmla="*/ 741298 h 11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962" h="1106546">
                  <a:moveTo>
                    <a:pt x="1282626" y="741298"/>
                  </a:moveTo>
                  <a:cubicBezTo>
                    <a:pt x="1224682" y="632554"/>
                    <a:pt x="1011163" y="265842"/>
                    <a:pt x="920676" y="169798"/>
                  </a:cubicBezTo>
                  <a:cubicBezTo>
                    <a:pt x="830189" y="73754"/>
                    <a:pt x="815901" y="178530"/>
                    <a:pt x="739701" y="165036"/>
                  </a:cubicBezTo>
                  <a:cubicBezTo>
                    <a:pt x="663501" y="151542"/>
                    <a:pt x="534120" y="116220"/>
                    <a:pt x="463476" y="88836"/>
                  </a:cubicBezTo>
                  <a:cubicBezTo>
                    <a:pt x="392832" y="61452"/>
                    <a:pt x="355922" y="6285"/>
                    <a:pt x="315838" y="729"/>
                  </a:cubicBezTo>
                  <a:cubicBezTo>
                    <a:pt x="275753" y="-4827"/>
                    <a:pt x="274166" y="22161"/>
                    <a:pt x="222969" y="55498"/>
                  </a:cubicBezTo>
                  <a:cubicBezTo>
                    <a:pt x="171772" y="88836"/>
                    <a:pt x="-45715" y="144794"/>
                    <a:pt x="8657" y="200754"/>
                  </a:cubicBezTo>
                  <a:cubicBezTo>
                    <a:pt x="63029" y="256714"/>
                    <a:pt x="478952" y="765905"/>
                    <a:pt x="492050" y="991330"/>
                  </a:cubicBezTo>
                  <a:cubicBezTo>
                    <a:pt x="505148" y="1216755"/>
                    <a:pt x="770260" y="1042526"/>
                    <a:pt x="887338" y="1038954"/>
                  </a:cubicBezTo>
                  <a:cubicBezTo>
                    <a:pt x="1004416" y="1035382"/>
                    <a:pt x="1131019" y="1006014"/>
                    <a:pt x="1194519" y="969898"/>
                  </a:cubicBezTo>
                  <a:cubicBezTo>
                    <a:pt x="1258019" y="933783"/>
                    <a:pt x="1253654" y="859567"/>
                    <a:pt x="1268338" y="822261"/>
                  </a:cubicBezTo>
                  <a:cubicBezTo>
                    <a:pt x="1283022" y="784955"/>
                    <a:pt x="1340570" y="850042"/>
                    <a:pt x="1282626" y="741298"/>
                  </a:cubicBezTo>
                  <a:close/>
                </a:path>
              </a:pathLst>
            </a:custGeom>
            <a:solidFill>
              <a:srgbClr val="EFBD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8" name="직사각형 44">
              <a:extLst>
                <a:ext uri="{FF2B5EF4-FFF2-40B4-BE49-F238E27FC236}">
                  <a16:creationId xmlns:a16="http://schemas.microsoft.com/office/drawing/2014/main" id="{BCEB97BD-D85A-4A08-9756-19006BB73454}"/>
                </a:ext>
              </a:extLst>
            </p:cNvPr>
            <p:cNvSpPr/>
            <p:nvPr/>
          </p:nvSpPr>
          <p:spPr>
            <a:xfrm rot="3103692">
              <a:off x="8076726" y="1657696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9" name="직사각형 44">
              <a:extLst>
                <a:ext uri="{FF2B5EF4-FFF2-40B4-BE49-F238E27FC236}">
                  <a16:creationId xmlns:a16="http://schemas.microsoft.com/office/drawing/2014/main" id="{33F125F0-59B3-4DC0-B26D-582B6AC0033B}"/>
                </a:ext>
              </a:extLst>
            </p:cNvPr>
            <p:cNvSpPr/>
            <p:nvPr/>
          </p:nvSpPr>
          <p:spPr>
            <a:xfrm rot="3103692">
              <a:off x="8660148" y="1464580"/>
              <a:ext cx="2265168" cy="626102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304" h="403391">
                  <a:moveTo>
                    <a:pt x="40339" y="108509"/>
                  </a:moveTo>
                  <a:cubicBezTo>
                    <a:pt x="448402" y="-35441"/>
                    <a:pt x="770929" y="-14043"/>
                    <a:pt x="1264304" y="46214"/>
                  </a:cubicBezTo>
                  <a:lnTo>
                    <a:pt x="1197363" y="403391"/>
                  </a:lnTo>
                  <a:cubicBezTo>
                    <a:pt x="866417" y="367945"/>
                    <a:pt x="514690" y="321037"/>
                    <a:pt x="121086" y="391979"/>
                  </a:cubicBezTo>
                  <a:cubicBezTo>
                    <a:pt x="59611" y="376938"/>
                    <a:pt x="-63860" y="198451"/>
                    <a:pt x="40339" y="108509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0" name="직사각형 44">
              <a:extLst>
                <a:ext uri="{FF2B5EF4-FFF2-40B4-BE49-F238E27FC236}">
                  <a16:creationId xmlns:a16="http://schemas.microsoft.com/office/drawing/2014/main" id="{CCB9220A-745B-4BFF-A8C8-97777DC616FF}"/>
                </a:ext>
              </a:extLst>
            </p:cNvPr>
            <p:cNvSpPr/>
            <p:nvPr/>
          </p:nvSpPr>
          <p:spPr>
            <a:xfrm rot="3103692">
              <a:off x="7615081" y="2164387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1" name="직사각형 44">
              <a:extLst>
                <a:ext uri="{FF2B5EF4-FFF2-40B4-BE49-F238E27FC236}">
                  <a16:creationId xmlns:a16="http://schemas.microsoft.com/office/drawing/2014/main" id="{BC986EEF-FAA2-45C1-AA56-284888810710}"/>
                </a:ext>
              </a:extLst>
            </p:cNvPr>
            <p:cNvSpPr/>
            <p:nvPr/>
          </p:nvSpPr>
          <p:spPr>
            <a:xfrm rot="3499538">
              <a:off x="9589513" y="1743684"/>
              <a:ext cx="1900553" cy="426713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  <a:gd name="connsiteX0" fmla="*/ 40339 w 1197363"/>
                <a:gd name="connsiteY0" fmla="*/ 98244 h 393126"/>
                <a:gd name="connsiteX1" fmla="*/ 1051789 w 1197363"/>
                <a:gd name="connsiteY1" fmla="*/ 54923 h 393126"/>
                <a:gd name="connsiteX2" fmla="*/ 1197363 w 1197363"/>
                <a:gd name="connsiteY2" fmla="*/ 393126 h 393126"/>
                <a:gd name="connsiteX3" fmla="*/ 121086 w 1197363"/>
                <a:gd name="connsiteY3" fmla="*/ 381714 h 393126"/>
                <a:gd name="connsiteX4" fmla="*/ 40339 w 1197363"/>
                <a:gd name="connsiteY4" fmla="*/ 98244 h 393126"/>
                <a:gd name="connsiteX0" fmla="*/ 40339 w 1051789"/>
                <a:gd name="connsiteY0" fmla="*/ 98242 h 381712"/>
                <a:gd name="connsiteX1" fmla="*/ 1051789 w 1051789"/>
                <a:gd name="connsiteY1" fmla="*/ 54921 h 381712"/>
                <a:gd name="connsiteX2" fmla="*/ 933125 w 1051789"/>
                <a:gd name="connsiteY2" fmla="*/ 342535 h 381712"/>
                <a:gd name="connsiteX3" fmla="*/ 121086 w 1051789"/>
                <a:gd name="connsiteY3" fmla="*/ 381712 h 381712"/>
                <a:gd name="connsiteX4" fmla="*/ 40339 w 1051789"/>
                <a:gd name="connsiteY4" fmla="*/ 98242 h 381712"/>
                <a:gd name="connsiteX0" fmla="*/ 43354 w 1054804"/>
                <a:gd name="connsiteY0" fmla="*/ 98242 h 429637"/>
                <a:gd name="connsiteX1" fmla="*/ 1054804 w 1054804"/>
                <a:gd name="connsiteY1" fmla="*/ 54921 h 429637"/>
                <a:gd name="connsiteX2" fmla="*/ 936140 w 1054804"/>
                <a:gd name="connsiteY2" fmla="*/ 342535 h 429637"/>
                <a:gd name="connsiteX3" fmla="*/ 109168 w 1054804"/>
                <a:gd name="connsiteY3" fmla="*/ 429637 h 429637"/>
                <a:gd name="connsiteX4" fmla="*/ 43354 w 1054804"/>
                <a:gd name="connsiteY4" fmla="*/ 98242 h 429637"/>
                <a:gd name="connsiteX0" fmla="*/ 50246 w 1033734"/>
                <a:gd name="connsiteY0" fmla="*/ 92799 h 435416"/>
                <a:gd name="connsiteX1" fmla="*/ 1033734 w 1033734"/>
                <a:gd name="connsiteY1" fmla="*/ 60700 h 435416"/>
                <a:gd name="connsiteX2" fmla="*/ 915070 w 1033734"/>
                <a:gd name="connsiteY2" fmla="*/ 348314 h 435416"/>
                <a:gd name="connsiteX3" fmla="*/ 88098 w 1033734"/>
                <a:gd name="connsiteY3" fmla="*/ 435416 h 435416"/>
                <a:gd name="connsiteX4" fmla="*/ 50246 w 1033734"/>
                <a:gd name="connsiteY4" fmla="*/ 92799 h 435416"/>
                <a:gd name="connsiteX0" fmla="*/ 52274 w 1035762"/>
                <a:gd name="connsiteY0" fmla="*/ 92799 h 414205"/>
                <a:gd name="connsiteX1" fmla="*/ 1035762 w 1035762"/>
                <a:gd name="connsiteY1" fmla="*/ 60700 h 414205"/>
                <a:gd name="connsiteX2" fmla="*/ 917098 w 1035762"/>
                <a:gd name="connsiteY2" fmla="*/ 348314 h 414205"/>
                <a:gd name="connsiteX3" fmla="*/ 83143 w 1035762"/>
                <a:gd name="connsiteY3" fmla="*/ 414206 h 414205"/>
                <a:gd name="connsiteX4" fmla="*/ 52274 w 1035762"/>
                <a:gd name="connsiteY4" fmla="*/ 92799 h 414205"/>
                <a:gd name="connsiteX0" fmla="*/ 52274 w 1060582"/>
                <a:gd name="connsiteY0" fmla="*/ 78964 h 400371"/>
                <a:gd name="connsiteX1" fmla="*/ 1060582 w 1060582"/>
                <a:gd name="connsiteY1" fmla="*/ 80631 h 400371"/>
                <a:gd name="connsiteX2" fmla="*/ 917098 w 1060582"/>
                <a:gd name="connsiteY2" fmla="*/ 334479 h 400371"/>
                <a:gd name="connsiteX3" fmla="*/ 83143 w 1060582"/>
                <a:gd name="connsiteY3" fmla="*/ 400371 h 400371"/>
                <a:gd name="connsiteX4" fmla="*/ 52274 w 1060582"/>
                <a:gd name="connsiteY4" fmla="*/ 78964 h 400371"/>
                <a:gd name="connsiteX0" fmla="*/ 52274 w 1060582"/>
                <a:gd name="connsiteY0" fmla="*/ 87555 h 408962"/>
                <a:gd name="connsiteX1" fmla="*/ 1060582 w 1060582"/>
                <a:gd name="connsiteY1" fmla="*/ 89222 h 408962"/>
                <a:gd name="connsiteX2" fmla="*/ 917098 w 1060582"/>
                <a:gd name="connsiteY2" fmla="*/ 343070 h 408962"/>
                <a:gd name="connsiteX3" fmla="*/ 83143 w 1060582"/>
                <a:gd name="connsiteY3" fmla="*/ 408962 h 408962"/>
                <a:gd name="connsiteX4" fmla="*/ 52274 w 1060582"/>
                <a:gd name="connsiteY4" fmla="*/ 87555 h 408962"/>
                <a:gd name="connsiteX0" fmla="*/ 52274 w 1063091"/>
                <a:gd name="connsiteY0" fmla="*/ 94833 h 416240"/>
                <a:gd name="connsiteX1" fmla="*/ 1063091 w 1063091"/>
                <a:gd name="connsiteY1" fmla="*/ 79723 h 416240"/>
                <a:gd name="connsiteX2" fmla="*/ 917098 w 1063091"/>
                <a:gd name="connsiteY2" fmla="*/ 350348 h 416240"/>
                <a:gd name="connsiteX3" fmla="*/ 83143 w 1063091"/>
                <a:gd name="connsiteY3" fmla="*/ 416240 h 416240"/>
                <a:gd name="connsiteX4" fmla="*/ 52274 w 1063091"/>
                <a:gd name="connsiteY4" fmla="*/ 94833 h 416240"/>
                <a:gd name="connsiteX0" fmla="*/ 52274 w 1063091"/>
                <a:gd name="connsiteY0" fmla="*/ 103110 h 424517"/>
                <a:gd name="connsiteX1" fmla="*/ 1063091 w 1063091"/>
                <a:gd name="connsiteY1" fmla="*/ 88000 h 424517"/>
                <a:gd name="connsiteX2" fmla="*/ 917098 w 1063091"/>
                <a:gd name="connsiteY2" fmla="*/ 358625 h 424517"/>
                <a:gd name="connsiteX3" fmla="*/ 83143 w 1063091"/>
                <a:gd name="connsiteY3" fmla="*/ 424517 h 424517"/>
                <a:gd name="connsiteX4" fmla="*/ 52274 w 1063091"/>
                <a:gd name="connsiteY4" fmla="*/ 103110 h 424517"/>
                <a:gd name="connsiteX0" fmla="*/ 52274 w 1060794"/>
                <a:gd name="connsiteY0" fmla="*/ 99536 h 420943"/>
                <a:gd name="connsiteX1" fmla="*/ 1060794 w 1060794"/>
                <a:gd name="connsiteY1" fmla="*/ 91798 h 420943"/>
                <a:gd name="connsiteX2" fmla="*/ 917098 w 1060794"/>
                <a:gd name="connsiteY2" fmla="*/ 355051 h 420943"/>
                <a:gd name="connsiteX3" fmla="*/ 83143 w 1060794"/>
                <a:gd name="connsiteY3" fmla="*/ 420943 h 420943"/>
                <a:gd name="connsiteX4" fmla="*/ 52274 w 1060794"/>
                <a:gd name="connsiteY4" fmla="*/ 99536 h 4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4" h="420943">
                  <a:moveTo>
                    <a:pt x="52274" y="99536"/>
                  </a:moveTo>
                  <a:cubicBezTo>
                    <a:pt x="460337" y="-44414"/>
                    <a:pt x="678331" y="-19058"/>
                    <a:pt x="1060794" y="91798"/>
                  </a:cubicBezTo>
                  <a:lnTo>
                    <a:pt x="917098" y="355051"/>
                  </a:lnTo>
                  <a:cubicBezTo>
                    <a:pt x="586152" y="319605"/>
                    <a:pt x="476747" y="350001"/>
                    <a:pt x="83143" y="420943"/>
                  </a:cubicBezTo>
                  <a:cubicBezTo>
                    <a:pt x="21668" y="405902"/>
                    <a:pt x="-51925" y="189478"/>
                    <a:pt x="52274" y="99536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2" name="Freeform 20">
              <a:extLst>
                <a:ext uri="{FF2B5EF4-FFF2-40B4-BE49-F238E27FC236}">
                  <a16:creationId xmlns:a16="http://schemas.microsoft.com/office/drawing/2014/main" id="{E18B7558-06DF-42B8-B75E-4CFA399AE49A}"/>
                </a:ext>
              </a:extLst>
            </p:cNvPr>
            <p:cNvSpPr>
              <a:spLocks/>
            </p:cNvSpPr>
            <p:nvPr/>
          </p:nvSpPr>
          <p:spPr bwMode="auto">
            <a:xfrm rot="20644376">
              <a:off x="8186685" y="2797244"/>
              <a:ext cx="1093275" cy="2380683"/>
            </a:xfrm>
            <a:custGeom>
              <a:avLst/>
              <a:gdLst>
                <a:gd name="T0" fmla="*/ 852 w 1286"/>
                <a:gd name="T1" fmla="*/ 2796 h 2796"/>
                <a:gd name="T2" fmla="*/ 785 w 1286"/>
                <a:gd name="T3" fmla="*/ 2702 h 2796"/>
                <a:gd name="T4" fmla="*/ 446 w 1286"/>
                <a:gd name="T5" fmla="*/ 2211 h 2796"/>
                <a:gd name="T6" fmla="*/ 280 w 1286"/>
                <a:gd name="T7" fmla="*/ 1955 h 2796"/>
                <a:gd name="T8" fmla="*/ 194 w 1286"/>
                <a:gd name="T9" fmla="*/ 1805 h 2796"/>
                <a:gd name="T10" fmla="*/ 162 w 1286"/>
                <a:gd name="T11" fmla="*/ 1744 h 2796"/>
                <a:gd name="T12" fmla="*/ 148 w 1286"/>
                <a:gd name="T13" fmla="*/ 1713 h 2796"/>
                <a:gd name="T14" fmla="*/ 129 w 1286"/>
                <a:gd name="T15" fmla="*/ 1635 h 2796"/>
                <a:gd name="T16" fmla="*/ 112 w 1286"/>
                <a:gd name="T17" fmla="*/ 1487 h 2796"/>
                <a:gd name="T18" fmla="*/ 100 w 1286"/>
                <a:gd name="T19" fmla="*/ 1111 h 2796"/>
                <a:gd name="T20" fmla="*/ 87 w 1286"/>
                <a:gd name="T21" fmla="*/ 827 h 2796"/>
                <a:gd name="T22" fmla="*/ 76 w 1286"/>
                <a:gd name="T23" fmla="*/ 693 h 2796"/>
                <a:gd name="T24" fmla="*/ 36 w 1286"/>
                <a:gd name="T25" fmla="*/ 444 h 2796"/>
                <a:gd name="T26" fmla="*/ 10 w 1286"/>
                <a:gd name="T27" fmla="*/ 288 h 2796"/>
                <a:gd name="T28" fmla="*/ 0 w 1286"/>
                <a:gd name="T29" fmla="*/ 200 h 2796"/>
                <a:gd name="T30" fmla="*/ 1 w 1286"/>
                <a:gd name="T31" fmla="*/ 130 h 2796"/>
                <a:gd name="T32" fmla="*/ 17 w 1286"/>
                <a:gd name="T33" fmla="*/ 78 h 2796"/>
                <a:gd name="T34" fmla="*/ 31 w 1286"/>
                <a:gd name="T35" fmla="*/ 61 h 2796"/>
                <a:gd name="T36" fmla="*/ 54 w 1286"/>
                <a:gd name="T37" fmla="*/ 42 h 2796"/>
                <a:gd name="T38" fmla="*/ 100 w 1286"/>
                <a:gd name="T39" fmla="*/ 16 h 2796"/>
                <a:gd name="T40" fmla="*/ 147 w 1286"/>
                <a:gd name="T41" fmla="*/ 3 h 2796"/>
                <a:gd name="T42" fmla="*/ 194 w 1286"/>
                <a:gd name="T43" fmla="*/ 0 h 2796"/>
                <a:gd name="T44" fmla="*/ 240 w 1286"/>
                <a:gd name="T45" fmla="*/ 7 h 2796"/>
                <a:gd name="T46" fmla="*/ 285 w 1286"/>
                <a:gd name="T47" fmla="*/ 25 h 2796"/>
                <a:gd name="T48" fmla="*/ 351 w 1286"/>
                <a:gd name="T49" fmla="*/ 61 h 2796"/>
                <a:gd name="T50" fmla="*/ 430 w 1286"/>
                <a:gd name="T51" fmla="*/ 124 h 2796"/>
                <a:gd name="T52" fmla="*/ 498 w 1286"/>
                <a:gd name="T53" fmla="*/ 196 h 2796"/>
                <a:gd name="T54" fmla="*/ 573 w 1286"/>
                <a:gd name="T55" fmla="*/ 291 h 2796"/>
                <a:gd name="T56" fmla="*/ 590 w 1286"/>
                <a:gd name="T57" fmla="*/ 323 h 2796"/>
                <a:gd name="T58" fmla="*/ 632 w 1286"/>
                <a:gd name="T59" fmla="*/ 408 h 2796"/>
                <a:gd name="T60" fmla="*/ 700 w 1286"/>
                <a:gd name="T61" fmla="*/ 588 h 2796"/>
                <a:gd name="T62" fmla="*/ 753 w 1286"/>
                <a:gd name="T63" fmla="*/ 772 h 2796"/>
                <a:gd name="T64" fmla="*/ 793 w 1286"/>
                <a:gd name="T65" fmla="*/ 954 h 2796"/>
                <a:gd name="T66" fmla="*/ 835 w 1286"/>
                <a:gd name="T67" fmla="*/ 1196 h 2796"/>
                <a:gd name="T68" fmla="*/ 858 w 1286"/>
                <a:gd name="T69" fmla="*/ 1400 h 2796"/>
                <a:gd name="T70" fmla="*/ 859 w 1286"/>
                <a:gd name="T71" fmla="*/ 1422 h 2796"/>
                <a:gd name="T72" fmla="*/ 1286 w 1286"/>
                <a:gd name="T73" fmla="*/ 1953 h 2796"/>
                <a:gd name="T74" fmla="*/ 852 w 1286"/>
                <a:gd name="T75" fmla="*/ 2796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6" h="2796">
                  <a:moveTo>
                    <a:pt x="852" y="2796"/>
                  </a:moveTo>
                  <a:lnTo>
                    <a:pt x="785" y="2702"/>
                  </a:lnTo>
                  <a:lnTo>
                    <a:pt x="446" y="2211"/>
                  </a:lnTo>
                  <a:lnTo>
                    <a:pt x="280" y="1955"/>
                  </a:lnTo>
                  <a:lnTo>
                    <a:pt x="194" y="1805"/>
                  </a:lnTo>
                  <a:lnTo>
                    <a:pt x="162" y="1744"/>
                  </a:lnTo>
                  <a:lnTo>
                    <a:pt x="148" y="1713"/>
                  </a:lnTo>
                  <a:lnTo>
                    <a:pt x="129" y="1635"/>
                  </a:lnTo>
                  <a:lnTo>
                    <a:pt x="112" y="1487"/>
                  </a:lnTo>
                  <a:lnTo>
                    <a:pt x="100" y="1111"/>
                  </a:lnTo>
                  <a:lnTo>
                    <a:pt x="87" y="827"/>
                  </a:lnTo>
                  <a:lnTo>
                    <a:pt x="76" y="693"/>
                  </a:lnTo>
                  <a:lnTo>
                    <a:pt x="36" y="444"/>
                  </a:lnTo>
                  <a:lnTo>
                    <a:pt x="10" y="288"/>
                  </a:lnTo>
                  <a:lnTo>
                    <a:pt x="0" y="200"/>
                  </a:lnTo>
                  <a:lnTo>
                    <a:pt x="1" y="130"/>
                  </a:lnTo>
                  <a:lnTo>
                    <a:pt x="17" y="78"/>
                  </a:lnTo>
                  <a:lnTo>
                    <a:pt x="31" y="61"/>
                  </a:lnTo>
                  <a:lnTo>
                    <a:pt x="54" y="42"/>
                  </a:lnTo>
                  <a:lnTo>
                    <a:pt x="100" y="16"/>
                  </a:lnTo>
                  <a:lnTo>
                    <a:pt x="147" y="3"/>
                  </a:lnTo>
                  <a:lnTo>
                    <a:pt x="194" y="0"/>
                  </a:lnTo>
                  <a:lnTo>
                    <a:pt x="240" y="7"/>
                  </a:lnTo>
                  <a:lnTo>
                    <a:pt x="285" y="25"/>
                  </a:lnTo>
                  <a:lnTo>
                    <a:pt x="351" y="61"/>
                  </a:lnTo>
                  <a:lnTo>
                    <a:pt x="430" y="124"/>
                  </a:lnTo>
                  <a:lnTo>
                    <a:pt x="498" y="196"/>
                  </a:lnTo>
                  <a:lnTo>
                    <a:pt x="573" y="291"/>
                  </a:lnTo>
                  <a:lnTo>
                    <a:pt x="590" y="323"/>
                  </a:lnTo>
                  <a:lnTo>
                    <a:pt x="632" y="408"/>
                  </a:lnTo>
                  <a:lnTo>
                    <a:pt x="700" y="588"/>
                  </a:lnTo>
                  <a:lnTo>
                    <a:pt x="753" y="772"/>
                  </a:lnTo>
                  <a:lnTo>
                    <a:pt x="793" y="954"/>
                  </a:lnTo>
                  <a:lnTo>
                    <a:pt x="835" y="1196"/>
                  </a:lnTo>
                  <a:lnTo>
                    <a:pt x="858" y="1400"/>
                  </a:lnTo>
                  <a:lnTo>
                    <a:pt x="859" y="1422"/>
                  </a:lnTo>
                  <a:lnTo>
                    <a:pt x="1286" y="1953"/>
                  </a:lnTo>
                  <a:lnTo>
                    <a:pt x="852" y="2796"/>
                  </a:lnTo>
                  <a:close/>
                </a:path>
              </a:pathLst>
            </a:custGeom>
            <a:solidFill>
              <a:srgbClr val="F3C9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자유형 32">
              <a:extLst>
                <a:ext uri="{FF2B5EF4-FFF2-40B4-BE49-F238E27FC236}">
                  <a16:creationId xmlns:a16="http://schemas.microsoft.com/office/drawing/2014/main" id="{F36DCCCD-6205-4FE4-B894-92CD4C0C86CB}"/>
                </a:ext>
              </a:extLst>
            </p:cNvPr>
            <p:cNvSpPr/>
            <p:nvPr/>
          </p:nvSpPr>
          <p:spPr>
            <a:xfrm rot="21430038">
              <a:off x="8756121" y="2475541"/>
              <a:ext cx="2897590" cy="3414985"/>
            </a:xfrm>
            <a:custGeom>
              <a:avLst/>
              <a:gdLst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193963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45544 w 1617291"/>
                <a:gd name="connsiteY27" fmla="*/ 430295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7291" h="1906075">
                  <a:moveTo>
                    <a:pt x="241588" y="1424864"/>
                  </a:moveTo>
                  <a:cubicBezTo>
                    <a:pt x="286567" y="1485189"/>
                    <a:pt x="332605" y="1538635"/>
                    <a:pt x="384463" y="1574089"/>
                  </a:cubicBezTo>
                  <a:cubicBezTo>
                    <a:pt x="436321" y="1609543"/>
                    <a:pt x="520988" y="1624360"/>
                    <a:pt x="552738" y="1637589"/>
                  </a:cubicBezTo>
                  <a:cubicBezTo>
                    <a:pt x="584488" y="1650818"/>
                    <a:pt x="556442" y="1625418"/>
                    <a:pt x="574963" y="1653464"/>
                  </a:cubicBezTo>
                  <a:cubicBezTo>
                    <a:pt x="593484" y="1681510"/>
                    <a:pt x="643226" y="1765648"/>
                    <a:pt x="663863" y="1805864"/>
                  </a:cubicBezTo>
                  <a:cubicBezTo>
                    <a:pt x="684500" y="1846080"/>
                    <a:pt x="659101" y="1879947"/>
                    <a:pt x="698788" y="1894764"/>
                  </a:cubicBezTo>
                  <a:cubicBezTo>
                    <a:pt x="738475" y="1909581"/>
                    <a:pt x="827905" y="1910110"/>
                    <a:pt x="901988" y="1894764"/>
                  </a:cubicBezTo>
                  <a:cubicBezTo>
                    <a:pt x="976071" y="1879418"/>
                    <a:pt x="1059680" y="1837085"/>
                    <a:pt x="1143288" y="1802689"/>
                  </a:cubicBezTo>
                  <a:cubicBezTo>
                    <a:pt x="1226896" y="1768293"/>
                    <a:pt x="1327967" y="1728606"/>
                    <a:pt x="1403638" y="1688389"/>
                  </a:cubicBezTo>
                  <a:cubicBezTo>
                    <a:pt x="1479309" y="1648172"/>
                    <a:pt x="1562917" y="1601606"/>
                    <a:pt x="1597313" y="1561389"/>
                  </a:cubicBezTo>
                  <a:cubicBezTo>
                    <a:pt x="1631709" y="1521172"/>
                    <a:pt x="1611601" y="1478839"/>
                    <a:pt x="1610013" y="1447089"/>
                  </a:cubicBezTo>
                  <a:cubicBezTo>
                    <a:pt x="1608425" y="1415339"/>
                    <a:pt x="1596255" y="1435977"/>
                    <a:pt x="1587788" y="1370889"/>
                  </a:cubicBezTo>
                  <a:cubicBezTo>
                    <a:pt x="1579321" y="1305801"/>
                    <a:pt x="1580909" y="1197322"/>
                    <a:pt x="1559213" y="1056564"/>
                  </a:cubicBezTo>
                  <a:cubicBezTo>
                    <a:pt x="1537517" y="915806"/>
                    <a:pt x="1488834" y="678210"/>
                    <a:pt x="1457613" y="526339"/>
                  </a:cubicBezTo>
                  <a:cubicBezTo>
                    <a:pt x="1426392" y="374468"/>
                    <a:pt x="1400463" y="231064"/>
                    <a:pt x="1371888" y="145339"/>
                  </a:cubicBezTo>
                  <a:cubicBezTo>
                    <a:pt x="1343313" y="59614"/>
                    <a:pt x="1316855" y="35272"/>
                    <a:pt x="1286163" y="11989"/>
                  </a:cubicBezTo>
                  <a:cubicBezTo>
                    <a:pt x="1255471" y="-11294"/>
                    <a:pt x="1214196" y="6697"/>
                    <a:pt x="1187738" y="5639"/>
                  </a:cubicBezTo>
                  <a:cubicBezTo>
                    <a:pt x="1161280" y="4581"/>
                    <a:pt x="1127413" y="5639"/>
                    <a:pt x="1127413" y="5639"/>
                  </a:cubicBezTo>
                  <a:cubicBezTo>
                    <a:pt x="1085080" y="5639"/>
                    <a:pt x="994592" y="-6003"/>
                    <a:pt x="933738" y="5639"/>
                  </a:cubicBezTo>
                  <a:cubicBezTo>
                    <a:pt x="872884" y="17281"/>
                    <a:pt x="824730" y="54851"/>
                    <a:pt x="762288" y="75489"/>
                  </a:cubicBezTo>
                  <a:cubicBezTo>
                    <a:pt x="699846" y="96127"/>
                    <a:pt x="609888" y="113589"/>
                    <a:pt x="559088" y="129464"/>
                  </a:cubicBezTo>
                  <a:cubicBezTo>
                    <a:pt x="508288" y="145339"/>
                    <a:pt x="477596" y="161743"/>
                    <a:pt x="457488" y="170739"/>
                  </a:cubicBezTo>
                  <a:cubicBezTo>
                    <a:pt x="437380" y="179735"/>
                    <a:pt x="447963" y="180793"/>
                    <a:pt x="438438" y="183439"/>
                  </a:cubicBezTo>
                  <a:cubicBezTo>
                    <a:pt x="428913" y="186085"/>
                    <a:pt x="419917" y="177618"/>
                    <a:pt x="400338" y="186614"/>
                  </a:cubicBezTo>
                  <a:cubicBezTo>
                    <a:pt x="380759" y="195610"/>
                    <a:pt x="351655" y="211485"/>
                    <a:pt x="320963" y="237414"/>
                  </a:cubicBezTo>
                  <a:cubicBezTo>
                    <a:pt x="290271" y="263343"/>
                    <a:pt x="241985" y="318641"/>
                    <a:pt x="216188" y="342189"/>
                  </a:cubicBezTo>
                  <a:cubicBezTo>
                    <a:pt x="190391" y="365737"/>
                    <a:pt x="177956" y="364017"/>
                    <a:pt x="166182" y="378701"/>
                  </a:cubicBezTo>
                  <a:cubicBezTo>
                    <a:pt x="154408" y="393385"/>
                    <a:pt x="135754" y="378172"/>
                    <a:pt x="145544" y="430295"/>
                  </a:cubicBezTo>
                  <a:cubicBezTo>
                    <a:pt x="155334" y="482418"/>
                    <a:pt x="209971" y="630453"/>
                    <a:pt x="224920" y="691439"/>
                  </a:cubicBezTo>
                  <a:cubicBezTo>
                    <a:pt x="239869" y="752426"/>
                    <a:pt x="236164" y="770814"/>
                    <a:pt x="235238" y="796214"/>
                  </a:cubicBezTo>
                  <a:cubicBezTo>
                    <a:pt x="234312" y="821614"/>
                    <a:pt x="240530" y="841722"/>
                    <a:pt x="219363" y="843839"/>
                  </a:cubicBezTo>
                  <a:cubicBezTo>
                    <a:pt x="198196" y="845956"/>
                    <a:pt x="135226" y="814735"/>
                    <a:pt x="108238" y="808914"/>
                  </a:cubicBezTo>
                  <a:cubicBezTo>
                    <a:pt x="81250" y="803093"/>
                    <a:pt x="75429" y="797802"/>
                    <a:pt x="57438" y="808914"/>
                  </a:cubicBezTo>
                  <a:cubicBezTo>
                    <a:pt x="39447" y="820026"/>
                    <a:pt x="-3945" y="827435"/>
                    <a:pt x="288" y="875589"/>
                  </a:cubicBezTo>
                  <a:cubicBezTo>
                    <a:pt x="4521" y="923743"/>
                    <a:pt x="63788" y="1041747"/>
                    <a:pt x="82838" y="1097839"/>
                  </a:cubicBezTo>
                  <a:cubicBezTo>
                    <a:pt x="101888" y="1153931"/>
                    <a:pt x="93421" y="1159222"/>
                    <a:pt x="114588" y="1212139"/>
                  </a:cubicBezTo>
                  <a:cubicBezTo>
                    <a:pt x="135755" y="1265056"/>
                    <a:pt x="196609" y="1364539"/>
                    <a:pt x="241588" y="1424864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4" name="순서도: 저장 데이터 323">
              <a:extLst>
                <a:ext uri="{FF2B5EF4-FFF2-40B4-BE49-F238E27FC236}">
                  <a16:creationId xmlns:a16="http://schemas.microsoft.com/office/drawing/2014/main" id="{E357121C-A9B2-4D8A-98B4-1350E6F83808}"/>
                </a:ext>
              </a:extLst>
            </p:cNvPr>
            <p:cNvSpPr/>
            <p:nvPr/>
          </p:nvSpPr>
          <p:spPr>
            <a:xfrm rot="3986696">
              <a:off x="10620331" y="4589191"/>
              <a:ext cx="659277" cy="2046113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5" name="자유형 24">
              <a:extLst>
                <a:ext uri="{FF2B5EF4-FFF2-40B4-BE49-F238E27FC236}">
                  <a16:creationId xmlns:a16="http://schemas.microsoft.com/office/drawing/2014/main" id="{8AC73B3D-4586-47F1-8B7F-112B60AFAC83}"/>
                </a:ext>
              </a:extLst>
            </p:cNvPr>
            <p:cNvSpPr/>
            <p:nvPr/>
          </p:nvSpPr>
          <p:spPr>
            <a:xfrm rot="3986696">
              <a:off x="9982180" y="6047576"/>
              <a:ext cx="3309749" cy="2351208"/>
            </a:xfrm>
            <a:custGeom>
              <a:avLst/>
              <a:gdLst>
                <a:gd name="connsiteX0" fmla="*/ 29996 w 618232"/>
                <a:gd name="connsiteY0" fmla="*/ 0 h 984617"/>
                <a:gd name="connsiteX1" fmla="*/ 618232 w 618232"/>
                <a:gd name="connsiteY1" fmla="*/ 256444 h 984617"/>
                <a:gd name="connsiteX2" fmla="*/ 301041 w 618232"/>
                <a:gd name="connsiteY2" fmla="*/ 984020 h 984617"/>
                <a:gd name="connsiteX3" fmla="*/ 152768 w 618232"/>
                <a:gd name="connsiteY3" fmla="*/ 984617 h 984617"/>
                <a:gd name="connsiteX4" fmla="*/ 152759 w 618232"/>
                <a:gd name="connsiteY4" fmla="*/ 982396 h 984617"/>
                <a:gd name="connsiteX5" fmla="*/ 46023 w 618232"/>
                <a:gd name="connsiteY5" fmla="*/ 982396 h 984617"/>
                <a:gd name="connsiteX6" fmla="*/ 0 w 618232"/>
                <a:gd name="connsiteY6" fmla="*/ 474992 h 984617"/>
                <a:gd name="connsiteX7" fmla="*/ 29144 w 618232"/>
                <a:gd name="connsiteY7" fmla="*/ 279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6026" h="984617">
                  <a:moveTo>
                    <a:pt x="29996" y="0"/>
                  </a:moveTo>
                  <a:cubicBezTo>
                    <a:pt x="482006" y="212191"/>
                    <a:pt x="948973" y="82665"/>
                    <a:pt x="1386026" y="636574"/>
                  </a:cubicBezTo>
                  <a:lnTo>
                    <a:pt x="301041" y="984020"/>
                  </a:lnTo>
                  <a:lnTo>
                    <a:pt x="152768" y="984617"/>
                  </a:lnTo>
                  <a:cubicBezTo>
                    <a:pt x="152765" y="983877"/>
                    <a:pt x="152762" y="983136"/>
                    <a:pt x="152759" y="982396"/>
                  </a:cubicBezTo>
                  <a:lnTo>
                    <a:pt x="46023" y="982396"/>
                  </a:lnTo>
                  <a:cubicBezTo>
                    <a:pt x="20596" y="982396"/>
                    <a:pt x="0" y="755181"/>
                    <a:pt x="0" y="474992"/>
                  </a:cubicBezTo>
                  <a:cubicBezTo>
                    <a:pt x="0" y="260473"/>
                    <a:pt x="12073" y="77006"/>
                    <a:pt x="29144" y="2790"/>
                  </a:cubicBezTo>
                  <a:lnTo>
                    <a:pt x="2999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A753B9A3-28A2-43A4-BB55-A9EF4C26366D}"/>
              </a:ext>
            </a:extLst>
          </p:cNvPr>
          <p:cNvGrpSpPr/>
          <p:nvPr/>
        </p:nvGrpSpPr>
        <p:grpSpPr>
          <a:xfrm rot="480137">
            <a:off x="7538424" y="1011298"/>
            <a:ext cx="2327574" cy="4142465"/>
            <a:chOff x="8186685" y="645047"/>
            <a:chExt cx="4625974" cy="8233007"/>
          </a:xfrm>
        </p:grpSpPr>
        <p:sp>
          <p:nvSpPr>
            <p:cNvPr id="327" name="자유형 25">
              <a:extLst>
                <a:ext uri="{FF2B5EF4-FFF2-40B4-BE49-F238E27FC236}">
                  <a16:creationId xmlns:a16="http://schemas.microsoft.com/office/drawing/2014/main" id="{A1AE45F1-E102-4426-B3C7-CCE86B74477E}"/>
                </a:ext>
              </a:extLst>
            </p:cNvPr>
            <p:cNvSpPr/>
            <p:nvPr/>
          </p:nvSpPr>
          <p:spPr>
            <a:xfrm rot="21430038">
              <a:off x="8529355" y="1192327"/>
              <a:ext cx="2343387" cy="1982524"/>
            </a:xfrm>
            <a:custGeom>
              <a:avLst/>
              <a:gdLst>
                <a:gd name="connsiteX0" fmla="*/ 1059709 w 1085045"/>
                <a:gd name="connsiteY0" fmla="*/ 744090 h 1046466"/>
                <a:gd name="connsiteX1" fmla="*/ 697759 w 1085045"/>
                <a:gd name="connsiteY1" fmla="*/ 172590 h 1046466"/>
                <a:gd name="connsiteX2" fmla="*/ 516784 w 1085045"/>
                <a:gd name="connsiteY2" fmla="*/ 167828 h 1046466"/>
                <a:gd name="connsiteX3" fmla="*/ 240559 w 1085045"/>
                <a:gd name="connsiteY3" fmla="*/ 91628 h 1046466"/>
                <a:gd name="connsiteX4" fmla="*/ 92921 w 1085045"/>
                <a:gd name="connsiteY4" fmla="*/ 3521 h 1046466"/>
                <a:gd name="connsiteX5" fmla="*/ 52 w 1085045"/>
                <a:gd name="connsiteY5" fmla="*/ 58290 h 1046466"/>
                <a:gd name="connsiteX6" fmla="*/ 104827 w 1085045"/>
                <a:gd name="connsiteY6" fmla="*/ 413096 h 1046466"/>
                <a:gd name="connsiteX7" fmla="*/ 409627 w 1085045"/>
                <a:gd name="connsiteY7" fmla="*/ 846484 h 1046466"/>
                <a:gd name="connsiteX8" fmla="*/ 664421 w 1085045"/>
                <a:gd name="connsiteY8" fmla="*/ 1041746 h 1046466"/>
                <a:gd name="connsiteX9" fmla="*/ 971602 w 1085045"/>
                <a:gd name="connsiteY9" fmla="*/ 972690 h 1046466"/>
                <a:gd name="connsiteX10" fmla="*/ 1045421 w 1085045"/>
                <a:gd name="connsiteY10" fmla="*/ 825053 h 1046466"/>
                <a:gd name="connsiteX11" fmla="*/ 1059709 w 1085045"/>
                <a:gd name="connsiteY11" fmla="*/ 744090 h 1046466"/>
                <a:gd name="connsiteX0" fmla="*/ 1286461 w 1311797"/>
                <a:gd name="connsiteY0" fmla="*/ 741298 h 1043674"/>
                <a:gd name="connsiteX1" fmla="*/ 924511 w 1311797"/>
                <a:gd name="connsiteY1" fmla="*/ 169798 h 1043674"/>
                <a:gd name="connsiteX2" fmla="*/ 743536 w 1311797"/>
                <a:gd name="connsiteY2" fmla="*/ 165036 h 1043674"/>
                <a:gd name="connsiteX3" fmla="*/ 467311 w 1311797"/>
                <a:gd name="connsiteY3" fmla="*/ 88836 h 1043674"/>
                <a:gd name="connsiteX4" fmla="*/ 319673 w 1311797"/>
                <a:gd name="connsiteY4" fmla="*/ 729 h 1043674"/>
                <a:gd name="connsiteX5" fmla="*/ 226804 w 1311797"/>
                <a:gd name="connsiteY5" fmla="*/ 55498 h 1043674"/>
                <a:gd name="connsiteX6" fmla="*/ 12492 w 1311797"/>
                <a:gd name="connsiteY6" fmla="*/ 200754 h 1043674"/>
                <a:gd name="connsiteX7" fmla="*/ 636379 w 1311797"/>
                <a:gd name="connsiteY7" fmla="*/ 843692 h 1043674"/>
                <a:gd name="connsiteX8" fmla="*/ 891173 w 1311797"/>
                <a:gd name="connsiteY8" fmla="*/ 1038954 h 1043674"/>
                <a:gd name="connsiteX9" fmla="*/ 1198354 w 1311797"/>
                <a:gd name="connsiteY9" fmla="*/ 969898 h 1043674"/>
                <a:gd name="connsiteX10" fmla="*/ 1272173 w 1311797"/>
                <a:gd name="connsiteY10" fmla="*/ 822261 h 1043674"/>
                <a:gd name="connsiteX11" fmla="*/ 1286461 w 1311797"/>
                <a:gd name="connsiteY11" fmla="*/ 741298 h 1043674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0446 w 1305782"/>
                <a:gd name="connsiteY0" fmla="*/ 741298 h 1102017"/>
                <a:gd name="connsiteX1" fmla="*/ 918496 w 1305782"/>
                <a:gd name="connsiteY1" fmla="*/ 169798 h 1102017"/>
                <a:gd name="connsiteX2" fmla="*/ 737521 w 1305782"/>
                <a:gd name="connsiteY2" fmla="*/ 165036 h 1102017"/>
                <a:gd name="connsiteX3" fmla="*/ 461296 w 1305782"/>
                <a:gd name="connsiteY3" fmla="*/ 88836 h 1102017"/>
                <a:gd name="connsiteX4" fmla="*/ 313658 w 1305782"/>
                <a:gd name="connsiteY4" fmla="*/ 729 h 1102017"/>
                <a:gd name="connsiteX5" fmla="*/ 220789 w 1305782"/>
                <a:gd name="connsiteY5" fmla="*/ 55498 h 1102017"/>
                <a:gd name="connsiteX6" fmla="*/ 6477 w 1305782"/>
                <a:gd name="connsiteY6" fmla="*/ 200754 h 1102017"/>
                <a:gd name="connsiteX7" fmla="*/ 494633 w 1305782"/>
                <a:gd name="connsiteY7" fmla="*/ 993712 h 1102017"/>
                <a:gd name="connsiteX8" fmla="*/ 885158 w 1305782"/>
                <a:gd name="connsiteY8" fmla="*/ 1038954 h 1102017"/>
                <a:gd name="connsiteX9" fmla="*/ 1192339 w 1305782"/>
                <a:gd name="connsiteY9" fmla="*/ 969898 h 1102017"/>
                <a:gd name="connsiteX10" fmla="*/ 1266158 w 1305782"/>
                <a:gd name="connsiteY10" fmla="*/ 822261 h 1102017"/>
                <a:gd name="connsiteX11" fmla="*/ 1280446 w 1305782"/>
                <a:gd name="connsiteY11" fmla="*/ 741298 h 1102017"/>
                <a:gd name="connsiteX0" fmla="*/ 1297382 w 1322718"/>
                <a:gd name="connsiteY0" fmla="*/ 741298 h 1102017"/>
                <a:gd name="connsiteX1" fmla="*/ 935432 w 1322718"/>
                <a:gd name="connsiteY1" fmla="*/ 169798 h 1102017"/>
                <a:gd name="connsiteX2" fmla="*/ 754457 w 1322718"/>
                <a:gd name="connsiteY2" fmla="*/ 165036 h 1102017"/>
                <a:gd name="connsiteX3" fmla="*/ 478232 w 1322718"/>
                <a:gd name="connsiteY3" fmla="*/ 88836 h 1102017"/>
                <a:gd name="connsiteX4" fmla="*/ 330594 w 1322718"/>
                <a:gd name="connsiteY4" fmla="*/ 729 h 1102017"/>
                <a:gd name="connsiteX5" fmla="*/ 237725 w 1322718"/>
                <a:gd name="connsiteY5" fmla="*/ 55498 h 1102017"/>
                <a:gd name="connsiteX6" fmla="*/ 23413 w 1322718"/>
                <a:gd name="connsiteY6" fmla="*/ 200754 h 1102017"/>
                <a:gd name="connsiteX7" fmla="*/ 511569 w 1322718"/>
                <a:gd name="connsiteY7" fmla="*/ 993712 h 1102017"/>
                <a:gd name="connsiteX8" fmla="*/ 902094 w 1322718"/>
                <a:gd name="connsiteY8" fmla="*/ 1038954 h 1102017"/>
                <a:gd name="connsiteX9" fmla="*/ 1209275 w 1322718"/>
                <a:gd name="connsiteY9" fmla="*/ 969898 h 1102017"/>
                <a:gd name="connsiteX10" fmla="*/ 1283094 w 1322718"/>
                <a:gd name="connsiteY10" fmla="*/ 822261 h 1102017"/>
                <a:gd name="connsiteX11" fmla="*/ 1297382 w 1322718"/>
                <a:gd name="connsiteY11" fmla="*/ 741298 h 1102017"/>
                <a:gd name="connsiteX0" fmla="*/ 1280258 w 1305594"/>
                <a:gd name="connsiteY0" fmla="*/ 741298 h 1100342"/>
                <a:gd name="connsiteX1" fmla="*/ 918308 w 1305594"/>
                <a:gd name="connsiteY1" fmla="*/ 169798 h 1100342"/>
                <a:gd name="connsiteX2" fmla="*/ 737333 w 1305594"/>
                <a:gd name="connsiteY2" fmla="*/ 165036 h 1100342"/>
                <a:gd name="connsiteX3" fmla="*/ 461108 w 1305594"/>
                <a:gd name="connsiteY3" fmla="*/ 88836 h 1100342"/>
                <a:gd name="connsiteX4" fmla="*/ 313470 w 1305594"/>
                <a:gd name="connsiteY4" fmla="*/ 729 h 1100342"/>
                <a:gd name="connsiteX5" fmla="*/ 220601 w 1305594"/>
                <a:gd name="connsiteY5" fmla="*/ 55498 h 1100342"/>
                <a:gd name="connsiteX6" fmla="*/ 6289 w 1305594"/>
                <a:gd name="connsiteY6" fmla="*/ 200754 h 1100342"/>
                <a:gd name="connsiteX7" fmla="*/ 489682 w 1305594"/>
                <a:gd name="connsiteY7" fmla="*/ 991330 h 1100342"/>
                <a:gd name="connsiteX8" fmla="*/ 884970 w 1305594"/>
                <a:gd name="connsiteY8" fmla="*/ 1038954 h 1100342"/>
                <a:gd name="connsiteX9" fmla="*/ 1192151 w 1305594"/>
                <a:gd name="connsiteY9" fmla="*/ 969898 h 1100342"/>
                <a:gd name="connsiteX10" fmla="*/ 1265970 w 1305594"/>
                <a:gd name="connsiteY10" fmla="*/ 822261 h 1100342"/>
                <a:gd name="connsiteX11" fmla="*/ 1280258 w 1305594"/>
                <a:gd name="connsiteY11" fmla="*/ 741298 h 1100342"/>
                <a:gd name="connsiteX0" fmla="*/ 1280258 w 1305594"/>
                <a:gd name="connsiteY0" fmla="*/ 741298 h 1106546"/>
                <a:gd name="connsiteX1" fmla="*/ 918308 w 1305594"/>
                <a:gd name="connsiteY1" fmla="*/ 169798 h 1106546"/>
                <a:gd name="connsiteX2" fmla="*/ 737333 w 1305594"/>
                <a:gd name="connsiteY2" fmla="*/ 165036 h 1106546"/>
                <a:gd name="connsiteX3" fmla="*/ 461108 w 1305594"/>
                <a:gd name="connsiteY3" fmla="*/ 88836 h 1106546"/>
                <a:gd name="connsiteX4" fmla="*/ 313470 w 1305594"/>
                <a:gd name="connsiteY4" fmla="*/ 729 h 1106546"/>
                <a:gd name="connsiteX5" fmla="*/ 220601 w 1305594"/>
                <a:gd name="connsiteY5" fmla="*/ 55498 h 1106546"/>
                <a:gd name="connsiteX6" fmla="*/ 6289 w 1305594"/>
                <a:gd name="connsiteY6" fmla="*/ 200754 h 1106546"/>
                <a:gd name="connsiteX7" fmla="*/ 489682 w 1305594"/>
                <a:gd name="connsiteY7" fmla="*/ 991330 h 1106546"/>
                <a:gd name="connsiteX8" fmla="*/ 884970 w 1305594"/>
                <a:gd name="connsiteY8" fmla="*/ 1038954 h 1106546"/>
                <a:gd name="connsiteX9" fmla="*/ 1192151 w 1305594"/>
                <a:gd name="connsiteY9" fmla="*/ 969898 h 1106546"/>
                <a:gd name="connsiteX10" fmla="*/ 1265970 w 1305594"/>
                <a:gd name="connsiteY10" fmla="*/ 822261 h 1106546"/>
                <a:gd name="connsiteX11" fmla="*/ 1280258 w 1305594"/>
                <a:gd name="connsiteY11" fmla="*/ 741298 h 1106546"/>
                <a:gd name="connsiteX0" fmla="*/ 1282626 w 1307962"/>
                <a:gd name="connsiteY0" fmla="*/ 741298 h 1106546"/>
                <a:gd name="connsiteX1" fmla="*/ 920676 w 1307962"/>
                <a:gd name="connsiteY1" fmla="*/ 169798 h 1106546"/>
                <a:gd name="connsiteX2" fmla="*/ 739701 w 1307962"/>
                <a:gd name="connsiteY2" fmla="*/ 165036 h 1106546"/>
                <a:gd name="connsiteX3" fmla="*/ 463476 w 1307962"/>
                <a:gd name="connsiteY3" fmla="*/ 88836 h 1106546"/>
                <a:gd name="connsiteX4" fmla="*/ 315838 w 1307962"/>
                <a:gd name="connsiteY4" fmla="*/ 729 h 1106546"/>
                <a:gd name="connsiteX5" fmla="*/ 222969 w 1307962"/>
                <a:gd name="connsiteY5" fmla="*/ 55498 h 1106546"/>
                <a:gd name="connsiteX6" fmla="*/ 8657 w 1307962"/>
                <a:gd name="connsiteY6" fmla="*/ 200754 h 1106546"/>
                <a:gd name="connsiteX7" fmla="*/ 492050 w 1307962"/>
                <a:gd name="connsiteY7" fmla="*/ 991330 h 1106546"/>
                <a:gd name="connsiteX8" fmla="*/ 887338 w 1307962"/>
                <a:gd name="connsiteY8" fmla="*/ 1038954 h 1106546"/>
                <a:gd name="connsiteX9" fmla="*/ 1194519 w 1307962"/>
                <a:gd name="connsiteY9" fmla="*/ 969898 h 1106546"/>
                <a:gd name="connsiteX10" fmla="*/ 1268338 w 1307962"/>
                <a:gd name="connsiteY10" fmla="*/ 822261 h 1106546"/>
                <a:gd name="connsiteX11" fmla="*/ 1282626 w 1307962"/>
                <a:gd name="connsiteY11" fmla="*/ 741298 h 11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962" h="1106546">
                  <a:moveTo>
                    <a:pt x="1282626" y="741298"/>
                  </a:moveTo>
                  <a:cubicBezTo>
                    <a:pt x="1224682" y="632554"/>
                    <a:pt x="1011163" y="265842"/>
                    <a:pt x="920676" y="169798"/>
                  </a:cubicBezTo>
                  <a:cubicBezTo>
                    <a:pt x="830189" y="73754"/>
                    <a:pt x="815901" y="178530"/>
                    <a:pt x="739701" y="165036"/>
                  </a:cubicBezTo>
                  <a:cubicBezTo>
                    <a:pt x="663501" y="151542"/>
                    <a:pt x="534120" y="116220"/>
                    <a:pt x="463476" y="88836"/>
                  </a:cubicBezTo>
                  <a:cubicBezTo>
                    <a:pt x="392832" y="61452"/>
                    <a:pt x="355922" y="6285"/>
                    <a:pt x="315838" y="729"/>
                  </a:cubicBezTo>
                  <a:cubicBezTo>
                    <a:pt x="275753" y="-4827"/>
                    <a:pt x="274166" y="22161"/>
                    <a:pt x="222969" y="55498"/>
                  </a:cubicBezTo>
                  <a:cubicBezTo>
                    <a:pt x="171772" y="88836"/>
                    <a:pt x="-45715" y="144794"/>
                    <a:pt x="8657" y="200754"/>
                  </a:cubicBezTo>
                  <a:cubicBezTo>
                    <a:pt x="63029" y="256714"/>
                    <a:pt x="478952" y="765905"/>
                    <a:pt x="492050" y="991330"/>
                  </a:cubicBezTo>
                  <a:cubicBezTo>
                    <a:pt x="505148" y="1216755"/>
                    <a:pt x="770260" y="1042526"/>
                    <a:pt x="887338" y="1038954"/>
                  </a:cubicBezTo>
                  <a:cubicBezTo>
                    <a:pt x="1004416" y="1035382"/>
                    <a:pt x="1131019" y="1006014"/>
                    <a:pt x="1194519" y="969898"/>
                  </a:cubicBezTo>
                  <a:cubicBezTo>
                    <a:pt x="1258019" y="933783"/>
                    <a:pt x="1253654" y="859567"/>
                    <a:pt x="1268338" y="822261"/>
                  </a:cubicBezTo>
                  <a:cubicBezTo>
                    <a:pt x="1283022" y="784955"/>
                    <a:pt x="1340570" y="850042"/>
                    <a:pt x="1282626" y="741298"/>
                  </a:cubicBezTo>
                  <a:close/>
                </a:path>
              </a:pathLst>
            </a:custGeom>
            <a:solidFill>
              <a:srgbClr val="EFBD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8" name="직사각형 44">
              <a:extLst>
                <a:ext uri="{FF2B5EF4-FFF2-40B4-BE49-F238E27FC236}">
                  <a16:creationId xmlns:a16="http://schemas.microsoft.com/office/drawing/2014/main" id="{F9ACB5CA-77A0-46B4-ACCC-D711A5398F2F}"/>
                </a:ext>
              </a:extLst>
            </p:cNvPr>
            <p:cNvSpPr/>
            <p:nvPr/>
          </p:nvSpPr>
          <p:spPr>
            <a:xfrm rot="3103692">
              <a:off x="8076726" y="1657696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" name="직사각형 44">
              <a:extLst>
                <a:ext uri="{FF2B5EF4-FFF2-40B4-BE49-F238E27FC236}">
                  <a16:creationId xmlns:a16="http://schemas.microsoft.com/office/drawing/2014/main" id="{DCDCC06D-FF30-42C4-8155-EF25452673B8}"/>
                </a:ext>
              </a:extLst>
            </p:cNvPr>
            <p:cNvSpPr/>
            <p:nvPr/>
          </p:nvSpPr>
          <p:spPr>
            <a:xfrm rot="3103692">
              <a:off x="8660148" y="1464580"/>
              <a:ext cx="2265168" cy="626102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304" h="403391">
                  <a:moveTo>
                    <a:pt x="40339" y="108509"/>
                  </a:moveTo>
                  <a:cubicBezTo>
                    <a:pt x="448402" y="-35441"/>
                    <a:pt x="770929" y="-14043"/>
                    <a:pt x="1264304" y="46214"/>
                  </a:cubicBezTo>
                  <a:lnTo>
                    <a:pt x="1197363" y="403391"/>
                  </a:lnTo>
                  <a:cubicBezTo>
                    <a:pt x="866417" y="367945"/>
                    <a:pt x="514690" y="321037"/>
                    <a:pt x="121086" y="391979"/>
                  </a:cubicBezTo>
                  <a:cubicBezTo>
                    <a:pt x="59611" y="376938"/>
                    <a:pt x="-63860" y="198451"/>
                    <a:pt x="40339" y="108509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0" name="직사각형 44">
              <a:extLst>
                <a:ext uri="{FF2B5EF4-FFF2-40B4-BE49-F238E27FC236}">
                  <a16:creationId xmlns:a16="http://schemas.microsoft.com/office/drawing/2014/main" id="{D971B316-D39E-4414-B5CF-6CC50DFA2CEA}"/>
                </a:ext>
              </a:extLst>
            </p:cNvPr>
            <p:cNvSpPr/>
            <p:nvPr/>
          </p:nvSpPr>
          <p:spPr>
            <a:xfrm rot="3103692">
              <a:off x="7615081" y="2164387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1" name="직사각형 44">
              <a:extLst>
                <a:ext uri="{FF2B5EF4-FFF2-40B4-BE49-F238E27FC236}">
                  <a16:creationId xmlns:a16="http://schemas.microsoft.com/office/drawing/2014/main" id="{D28A1307-6836-42A4-9426-9D33FDC4F6F9}"/>
                </a:ext>
              </a:extLst>
            </p:cNvPr>
            <p:cNvSpPr/>
            <p:nvPr/>
          </p:nvSpPr>
          <p:spPr>
            <a:xfrm rot="3499538">
              <a:off x="9589513" y="1743684"/>
              <a:ext cx="1900553" cy="426713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  <a:gd name="connsiteX0" fmla="*/ 40339 w 1197363"/>
                <a:gd name="connsiteY0" fmla="*/ 98244 h 393126"/>
                <a:gd name="connsiteX1" fmla="*/ 1051789 w 1197363"/>
                <a:gd name="connsiteY1" fmla="*/ 54923 h 393126"/>
                <a:gd name="connsiteX2" fmla="*/ 1197363 w 1197363"/>
                <a:gd name="connsiteY2" fmla="*/ 393126 h 393126"/>
                <a:gd name="connsiteX3" fmla="*/ 121086 w 1197363"/>
                <a:gd name="connsiteY3" fmla="*/ 381714 h 393126"/>
                <a:gd name="connsiteX4" fmla="*/ 40339 w 1197363"/>
                <a:gd name="connsiteY4" fmla="*/ 98244 h 393126"/>
                <a:gd name="connsiteX0" fmla="*/ 40339 w 1051789"/>
                <a:gd name="connsiteY0" fmla="*/ 98242 h 381712"/>
                <a:gd name="connsiteX1" fmla="*/ 1051789 w 1051789"/>
                <a:gd name="connsiteY1" fmla="*/ 54921 h 381712"/>
                <a:gd name="connsiteX2" fmla="*/ 933125 w 1051789"/>
                <a:gd name="connsiteY2" fmla="*/ 342535 h 381712"/>
                <a:gd name="connsiteX3" fmla="*/ 121086 w 1051789"/>
                <a:gd name="connsiteY3" fmla="*/ 381712 h 381712"/>
                <a:gd name="connsiteX4" fmla="*/ 40339 w 1051789"/>
                <a:gd name="connsiteY4" fmla="*/ 98242 h 381712"/>
                <a:gd name="connsiteX0" fmla="*/ 43354 w 1054804"/>
                <a:gd name="connsiteY0" fmla="*/ 98242 h 429637"/>
                <a:gd name="connsiteX1" fmla="*/ 1054804 w 1054804"/>
                <a:gd name="connsiteY1" fmla="*/ 54921 h 429637"/>
                <a:gd name="connsiteX2" fmla="*/ 936140 w 1054804"/>
                <a:gd name="connsiteY2" fmla="*/ 342535 h 429637"/>
                <a:gd name="connsiteX3" fmla="*/ 109168 w 1054804"/>
                <a:gd name="connsiteY3" fmla="*/ 429637 h 429637"/>
                <a:gd name="connsiteX4" fmla="*/ 43354 w 1054804"/>
                <a:gd name="connsiteY4" fmla="*/ 98242 h 429637"/>
                <a:gd name="connsiteX0" fmla="*/ 50246 w 1033734"/>
                <a:gd name="connsiteY0" fmla="*/ 92799 h 435416"/>
                <a:gd name="connsiteX1" fmla="*/ 1033734 w 1033734"/>
                <a:gd name="connsiteY1" fmla="*/ 60700 h 435416"/>
                <a:gd name="connsiteX2" fmla="*/ 915070 w 1033734"/>
                <a:gd name="connsiteY2" fmla="*/ 348314 h 435416"/>
                <a:gd name="connsiteX3" fmla="*/ 88098 w 1033734"/>
                <a:gd name="connsiteY3" fmla="*/ 435416 h 435416"/>
                <a:gd name="connsiteX4" fmla="*/ 50246 w 1033734"/>
                <a:gd name="connsiteY4" fmla="*/ 92799 h 435416"/>
                <a:gd name="connsiteX0" fmla="*/ 52274 w 1035762"/>
                <a:gd name="connsiteY0" fmla="*/ 92799 h 414205"/>
                <a:gd name="connsiteX1" fmla="*/ 1035762 w 1035762"/>
                <a:gd name="connsiteY1" fmla="*/ 60700 h 414205"/>
                <a:gd name="connsiteX2" fmla="*/ 917098 w 1035762"/>
                <a:gd name="connsiteY2" fmla="*/ 348314 h 414205"/>
                <a:gd name="connsiteX3" fmla="*/ 83143 w 1035762"/>
                <a:gd name="connsiteY3" fmla="*/ 414206 h 414205"/>
                <a:gd name="connsiteX4" fmla="*/ 52274 w 1035762"/>
                <a:gd name="connsiteY4" fmla="*/ 92799 h 414205"/>
                <a:gd name="connsiteX0" fmla="*/ 52274 w 1060582"/>
                <a:gd name="connsiteY0" fmla="*/ 78964 h 400371"/>
                <a:gd name="connsiteX1" fmla="*/ 1060582 w 1060582"/>
                <a:gd name="connsiteY1" fmla="*/ 80631 h 400371"/>
                <a:gd name="connsiteX2" fmla="*/ 917098 w 1060582"/>
                <a:gd name="connsiteY2" fmla="*/ 334479 h 400371"/>
                <a:gd name="connsiteX3" fmla="*/ 83143 w 1060582"/>
                <a:gd name="connsiteY3" fmla="*/ 400371 h 400371"/>
                <a:gd name="connsiteX4" fmla="*/ 52274 w 1060582"/>
                <a:gd name="connsiteY4" fmla="*/ 78964 h 400371"/>
                <a:gd name="connsiteX0" fmla="*/ 52274 w 1060582"/>
                <a:gd name="connsiteY0" fmla="*/ 87555 h 408962"/>
                <a:gd name="connsiteX1" fmla="*/ 1060582 w 1060582"/>
                <a:gd name="connsiteY1" fmla="*/ 89222 h 408962"/>
                <a:gd name="connsiteX2" fmla="*/ 917098 w 1060582"/>
                <a:gd name="connsiteY2" fmla="*/ 343070 h 408962"/>
                <a:gd name="connsiteX3" fmla="*/ 83143 w 1060582"/>
                <a:gd name="connsiteY3" fmla="*/ 408962 h 408962"/>
                <a:gd name="connsiteX4" fmla="*/ 52274 w 1060582"/>
                <a:gd name="connsiteY4" fmla="*/ 87555 h 408962"/>
                <a:gd name="connsiteX0" fmla="*/ 52274 w 1063091"/>
                <a:gd name="connsiteY0" fmla="*/ 94833 h 416240"/>
                <a:gd name="connsiteX1" fmla="*/ 1063091 w 1063091"/>
                <a:gd name="connsiteY1" fmla="*/ 79723 h 416240"/>
                <a:gd name="connsiteX2" fmla="*/ 917098 w 1063091"/>
                <a:gd name="connsiteY2" fmla="*/ 350348 h 416240"/>
                <a:gd name="connsiteX3" fmla="*/ 83143 w 1063091"/>
                <a:gd name="connsiteY3" fmla="*/ 416240 h 416240"/>
                <a:gd name="connsiteX4" fmla="*/ 52274 w 1063091"/>
                <a:gd name="connsiteY4" fmla="*/ 94833 h 416240"/>
                <a:gd name="connsiteX0" fmla="*/ 52274 w 1063091"/>
                <a:gd name="connsiteY0" fmla="*/ 103110 h 424517"/>
                <a:gd name="connsiteX1" fmla="*/ 1063091 w 1063091"/>
                <a:gd name="connsiteY1" fmla="*/ 88000 h 424517"/>
                <a:gd name="connsiteX2" fmla="*/ 917098 w 1063091"/>
                <a:gd name="connsiteY2" fmla="*/ 358625 h 424517"/>
                <a:gd name="connsiteX3" fmla="*/ 83143 w 1063091"/>
                <a:gd name="connsiteY3" fmla="*/ 424517 h 424517"/>
                <a:gd name="connsiteX4" fmla="*/ 52274 w 1063091"/>
                <a:gd name="connsiteY4" fmla="*/ 103110 h 424517"/>
                <a:gd name="connsiteX0" fmla="*/ 52274 w 1060794"/>
                <a:gd name="connsiteY0" fmla="*/ 99536 h 420943"/>
                <a:gd name="connsiteX1" fmla="*/ 1060794 w 1060794"/>
                <a:gd name="connsiteY1" fmla="*/ 91798 h 420943"/>
                <a:gd name="connsiteX2" fmla="*/ 917098 w 1060794"/>
                <a:gd name="connsiteY2" fmla="*/ 355051 h 420943"/>
                <a:gd name="connsiteX3" fmla="*/ 83143 w 1060794"/>
                <a:gd name="connsiteY3" fmla="*/ 420943 h 420943"/>
                <a:gd name="connsiteX4" fmla="*/ 52274 w 1060794"/>
                <a:gd name="connsiteY4" fmla="*/ 99536 h 4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4" h="420943">
                  <a:moveTo>
                    <a:pt x="52274" y="99536"/>
                  </a:moveTo>
                  <a:cubicBezTo>
                    <a:pt x="460337" y="-44414"/>
                    <a:pt x="678331" y="-19058"/>
                    <a:pt x="1060794" y="91798"/>
                  </a:cubicBezTo>
                  <a:lnTo>
                    <a:pt x="917098" y="355051"/>
                  </a:lnTo>
                  <a:cubicBezTo>
                    <a:pt x="586152" y="319605"/>
                    <a:pt x="476747" y="350001"/>
                    <a:pt x="83143" y="420943"/>
                  </a:cubicBezTo>
                  <a:cubicBezTo>
                    <a:pt x="21668" y="405902"/>
                    <a:pt x="-51925" y="189478"/>
                    <a:pt x="52274" y="99536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2" name="Freeform 20">
              <a:extLst>
                <a:ext uri="{FF2B5EF4-FFF2-40B4-BE49-F238E27FC236}">
                  <a16:creationId xmlns:a16="http://schemas.microsoft.com/office/drawing/2014/main" id="{A1458FBA-2ED3-4537-829C-1B7662795739}"/>
                </a:ext>
              </a:extLst>
            </p:cNvPr>
            <p:cNvSpPr>
              <a:spLocks/>
            </p:cNvSpPr>
            <p:nvPr/>
          </p:nvSpPr>
          <p:spPr bwMode="auto">
            <a:xfrm rot="20644376">
              <a:off x="8186685" y="2797244"/>
              <a:ext cx="1093275" cy="2380683"/>
            </a:xfrm>
            <a:custGeom>
              <a:avLst/>
              <a:gdLst>
                <a:gd name="T0" fmla="*/ 852 w 1286"/>
                <a:gd name="T1" fmla="*/ 2796 h 2796"/>
                <a:gd name="T2" fmla="*/ 785 w 1286"/>
                <a:gd name="T3" fmla="*/ 2702 h 2796"/>
                <a:gd name="T4" fmla="*/ 446 w 1286"/>
                <a:gd name="T5" fmla="*/ 2211 h 2796"/>
                <a:gd name="T6" fmla="*/ 280 w 1286"/>
                <a:gd name="T7" fmla="*/ 1955 h 2796"/>
                <a:gd name="T8" fmla="*/ 194 w 1286"/>
                <a:gd name="T9" fmla="*/ 1805 h 2796"/>
                <a:gd name="T10" fmla="*/ 162 w 1286"/>
                <a:gd name="T11" fmla="*/ 1744 h 2796"/>
                <a:gd name="T12" fmla="*/ 148 w 1286"/>
                <a:gd name="T13" fmla="*/ 1713 h 2796"/>
                <a:gd name="T14" fmla="*/ 129 w 1286"/>
                <a:gd name="T15" fmla="*/ 1635 h 2796"/>
                <a:gd name="T16" fmla="*/ 112 w 1286"/>
                <a:gd name="T17" fmla="*/ 1487 h 2796"/>
                <a:gd name="T18" fmla="*/ 100 w 1286"/>
                <a:gd name="T19" fmla="*/ 1111 h 2796"/>
                <a:gd name="T20" fmla="*/ 87 w 1286"/>
                <a:gd name="T21" fmla="*/ 827 h 2796"/>
                <a:gd name="T22" fmla="*/ 76 w 1286"/>
                <a:gd name="T23" fmla="*/ 693 h 2796"/>
                <a:gd name="T24" fmla="*/ 36 w 1286"/>
                <a:gd name="T25" fmla="*/ 444 h 2796"/>
                <a:gd name="T26" fmla="*/ 10 w 1286"/>
                <a:gd name="T27" fmla="*/ 288 h 2796"/>
                <a:gd name="T28" fmla="*/ 0 w 1286"/>
                <a:gd name="T29" fmla="*/ 200 h 2796"/>
                <a:gd name="T30" fmla="*/ 1 w 1286"/>
                <a:gd name="T31" fmla="*/ 130 h 2796"/>
                <a:gd name="T32" fmla="*/ 17 w 1286"/>
                <a:gd name="T33" fmla="*/ 78 h 2796"/>
                <a:gd name="T34" fmla="*/ 31 w 1286"/>
                <a:gd name="T35" fmla="*/ 61 h 2796"/>
                <a:gd name="T36" fmla="*/ 54 w 1286"/>
                <a:gd name="T37" fmla="*/ 42 h 2796"/>
                <a:gd name="T38" fmla="*/ 100 w 1286"/>
                <a:gd name="T39" fmla="*/ 16 h 2796"/>
                <a:gd name="T40" fmla="*/ 147 w 1286"/>
                <a:gd name="T41" fmla="*/ 3 h 2796"/>
                <a:gd name="T42" fmla="*/ 194 w 1286"/>
                <a:gd name="T43" fmla="*/ 0 h 2796"/>
                <a:gd name="T44" fmla="*/ 240 w 1286"/>
                <a:gd name="T45" fmla="*/ 7 h 2796"/>
                <a:gd name="T46" fmla="*/ 285 w 1286"/>
                <a:gd name="T47" fmla="*/ 25 h 2796"/>
                <a:gd name="T48" fmla="*/ 351 w 1286"/>
                <a:gd name="T49" fmla="*/ 61 h 2796"/>
                <a:gd name="T50" fmla="*/ 430 w 1286"/>
                <a:gd name="T51" fmla="*/ 124 h 2796"/>
                <a:gd name="T52" fmla="*/ 498 w 1286"/>
                <a:gd name="T53" fmla="*/ 196 h 2796"/>
                <a:gd name="T54" fmla="*/ 573 w 1286"/>
                <a:gd name="T55" fmla="*/ 291 h 2796"/>
                <a:gd name="T56" fmla="*/ 590 w 1286"/>
                <a:gd name="T57" fmla="*/ 323 h 2796"/>
                <a:gd name="T58" fmla="*/ 632 w 1286"/>
                <a:gd name="T59" fmla="*/ 408 h 2796"/>
                <a:gd name="T60" fmla="*/ 700 w 1286"/>
                <a:gd name="T61" fmla="*/ 588 h 2796"/>
                <a:gd name="T62" fmla="*/ 753 w 1286"/>
                <a:gd name="T63" fmla="*/ 772 h 2796"/>
                <a:gd name="T64" fmla="*/ 793 w 1286"/>
                <a:gd name="T65" fmla="*/ 954 h 2796"/>
                <a:gd name="T66" fmla="*/ 835 w 1286"/>
                <a:gd name="T67" fmla="*/ 1196 h 2796"/>
                <a:gd name="T68" fmla="*/ 858 w 1286"/>
                <a:gd name="T69" fmla="*/ 1400 h 2796"/>
                <a:gd name="T70" fmla="*/ 859 w 1286"/>
                <a:gd name="T71" fmla="*/ 1422 h 2796"/>
                <a:gd name="T72" fmla="*/ 1286 w 1286"/>
                <a:gd name="T73" fmla="*/ 1953 h 2796"/>
                <a:gd name="T74" fmla="*/ 852 w 1286"/>
                <a:gd name="T75" fmla="*/ 2796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6" h="2796">
                  <a:moveTo>
                    <a:pt x="852" y="2796"/>
                  </a:moveTo>
                  <a:lnTo>
                    <a:pt x="785" y="2702"/>
                  </a:lnTo>
                  <a:lnTo>
                    <a:pt x="446" y="2211"/>
                  </a:lnTo>
                  <a:lnTo>
                    <a:pt x="280" y="1955"/>
                  </a:lnTo>
                  <a:lnTo>
                    <a:pt x="194" y="1805"/>
                  </a:lnTo>
                  <a:lnTo>
                    <a:pt x="162" y="1744"/>
                  </a:lnTo>
                  <a:lnTo>
                    <a:pt x="148" y="1713"/>
                  </a:lnTo>
                  <a:lnTo>
                    <a:pt x="129" y="1635"/>
                  </a:lnTo>
                  <a:lnTo>
                    <a:pt x="112" y="1487"/>
                  </a:lnTo>
                  <a:lnTo>
                    <a:pt x="100" y="1111"/>
                  </a:lnTo>
                  <a:lnTo>
                    <a:pt x="87" y="827"/>
                  </a:lnTo>
                  <a:lnTo>
                    <a:pt x="76" y="693"/>
                  </a:lnTo>
                  <a:lnTo>
                    <a:pt x="36" y="444"/>
                  </a:lnTo>
                  <a:lnTo>
                    <a:pt x="10" y="288"/>
                  </a:lnTo>
                  <a:lnTo>
                    <a:pt x="0" y="200"/>
                  </a:lnTo>
                  <a:lnTo>
                    <a:pt x="1" y="130"/>
                  </a:lnTo>
                  <a:lnTo>
                    <a:pt x="17" y="78"/>
                  </a:lnTo>
                  <a:lnTo>
                    <a:pt x="31" y="61"/>
                  </a:lnTo>
                  <a:lnTo>
                    <a:pt x="54" y="42"/>
                  </a:lnTo>
                  <a:lnTo>
                    <a:pt x="100" y="16"/>
                  </a:lnTo>
                  <a:lnTo>
                    <a:pt x="147" y="3"/>
                  </a:lnTo>
                  <a:lnTo>
                    <a:pt x="194" y="0"/>
                  </a:lnTo>
                  <a:lnTo>
                    <a:pt x="240" y="7"/>
                  </a:lnTo>
                  <a:lnTo>
                    <a:pt x="285" y="25"/>
                  </a:lnTo>
                  <a:lnTo>
                    <a:pt x="351" y="61"/>
                  </a:lnTo>
                  <a:lnTo>
                    <a:pt x="430" y="124"/>
                  </a:lnTo>
                  <a:lnTo>
                    <a:pt x="498" y="196"/>
                  </a:lnTo>
                  <a:lnTo>
                    <a:pt x="573" y="291"/>
                  </a:lnTo>
                  <a:lnTo>
                    <a:pt x="590" y="323"/>
                  </a:lnTo>
                  <a:lnTo>
                    <a:pt x="632" y="408"/>
                  </a:lnTo>
                  <a:lnTo>
                    <a:pt x="700" y="588"/>
                  </a:lnTo>
                  <a:lnTo>
                    <a:pt x="753" y="772"/>
                  </a:lnTo>
                  <a:lnTo>
                    <a:pt x="793" y="954"/>
                  </a:lnTo>
                  <a:lnTo>
                    <a:pt x="835" y="1196"/>
                  </a:lnTo>
                  <a:lnTo>
                    <a:pt x="858" y="1400"/>
                  </a:lnTo>
                  <a:lnTo>
                    <a:pt x="859" y="1422"/>
                  </a:lnTo>
                  <a:lnTo>
                    <a:pt x="1286" y="1953"/>
                  </a:lnTo>
                  <a:lnTo>
                    <a:pt x="852" y="2796"/>
                  </a:lnTo>
                  <a:close/>
                </a:path>
              </a:pathLst>
            </a:custGeom>
            <a:solidFill>
              <a:srgbClr val="F3C9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자유형 32">
              <a:extLst>
                <a:ext uri="{FF2B5EF4-FFF2-40B4-BE49-F238E27FC236}">
                  <a16:creationId xmlns:a16="http://schemas.microsoft.com/office/drawing/2014/main" id="{17DEF85D-5ACD-46AA-B381-470C911B5B69}"/>
                </a:ext>
              </a:extLst>
            </p:cNvPr>
            <p:cNvSpPr/>
            <p:nvPr/>
          </p:nvSpPr>
          <p:spPr>
            <a:xfrm rot="21430038">
              <a:off x="8756121" y="2475541"/>
              <a:ext cx="2897590" cy="3414985"/>
            </a:xfrm>
            <a:custGeom>
              <a:avLst/>
              <a:gdLst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193963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45544 w 1617291"/>
                <a:gd name="connsiteY27" fmla="*/ 430295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7291" h="1906075">
                  <a:moveTo>
                    <a:pt x="241588" y="1424864"/>
                  </a:moveTo>
                  <a:cubicBezTo>
                    <a:pt x="286567" y="1485189"/>
                    <a:pt x="332605" y="1538635"/>
                    <a:pt x="384463" y="1574089"/>
                  </a:cubicBezTo>
                  <a:cubicBezTo>
                    <a:pt x="436321" y="1609543"/>
                    <a:pt x="520988" y="1624360"/>
                    <a:pt x="552738" y="1637589"/>
                  </a:cubicBezTo>
                  <a:cubicBezTo>
                    <a:pt x="584488" y="1650818"/>
                    <a:pt x="556442" y="1625418"/>
                    <a:pt x="574963" y="1653464"/>
                  </a:cubicBezTo>
                  <a:cubicBezTo>
                    <a:pt x="593484" y="1681510"/>
                    <a:pt x="643226" y="1765648"/>
                    <a:pt x="663863" y="1805864"/>
                  </a:cubicBezTo>
                  <a:cubicBezTo>
                    <a:pt x="684500" y="1846080"/>
                    <a:pt x="659101" y="1879947"/>
                    <a:pt x="698788" y="1894764"/>
                  </a:cubicBezTo>
                  <a:cubicBezTo>
                    <a:pt x="738475" y="1909581"/>
                    <a:pt x="827905" y="1910110"/>
                    <a:pt x="901988" y="1894764"/>
                  </a:cubicBezTo>
                  <a:cubicBezTo>
                    <a:pt x="976071" y="1879418"/>
                    <a:pt x="1059680" y="1837085"/>
                    <a:pt x="1143288" y="1802689"/>
                  </a:cubicBezTo>
                  <a:cubicBezTo>
                    <a:pt x="1226896" y="1768293"/>
                    <a:pt x="1327967" y="1728606"/>
                    <a:pt x="1403638" y="1688389"/>
                  </a:cubicBezTo>
                  <a:cubicBezTo>
                    <a:pt x="1479309" y="1648172"/>
                    <a:pt x="1562917" y="1601606"/>
                    <a:pt x="1597313" y="1561389"/>
                  </a:cubicBezTo>
                  <a:cubicBezTo>
                    <a:pt x="1631709" y="1521172"/>
                    <a:pt x="1611601" y="1478839"/>
                    <a:pt x="1610013" y="1447089"/>
                  </a:cubicBezTo>
                  <a:cubicBezTo>
                    <a:pt x="1608425" y="1415339"/>
                    <a:pt x="1596255" y="1435977"/>
                    <a:pt x="1587788" y="1370889"/>
                  </a:cubicBezTo>
                  <a:cubicBezTo>
                    <a:pt x="1579321" y="1305801"/>
                    <a:pt x="1580909" y="1197322"/>
                    <a:pt x="1559213" y="1056564"/>
                  </a:cubicBezTo>
                  <a:cubicBezTo>
                    <a:pt x="1537517" y="915806"/>
                    <a:pt x="1488834" y="678210"/>
                    <a:pt x="1457613" y="526339"/>
                  </a:cubicBezTo>
                  <a:cubicBezTo>
                    <a:pt x="1426392" y="374468"/>
                    <a:pt x="1400463" y="231064"/>
                    <a:pt x="1371888" y="145339"/>
                  </a:cubicBezTo>
                  <a:cubicBezTo>
                    <a:pt x="1343313" y="59614"/>
                    <a:pt x="1316855" y="35272"/>
                    <a:pt x="1286163" y="11989"/>
                  </a:cubicBezTo>
                  <a:cubicBezTo>
                    <a:pt x="1255471" y="-11294"/>
                    <a:pt x="1214196" y="6697"/>
                    <a:pt x="1187738" y="5639"/>
                  </a:cubicBezTo>
                  <a:cubicBezTo>
                    <a:pt x="1161280" y="4581"/>
                    <a:pt x="1127413" y="5639"/>
                    <a:pt x="1127413" y="5639"/>
                  </a:cubicBezTo>
                  <a:cubicBezTo>
                    <a:pt x="1085080" y="5639"/>
                    <a:pt x="994592" y="-6003"/>
                    <a:pt x="933738" y="5639"/>
                  </a:cubicBezTo>
                  <a:cubicBezTo>
                    <a:pt x="872884" y="17281"/>
                    <a:pt x="824730" y="54851"/>
                    <a:pt x="762288" y="75489"/>
                  </a:cubicBezTo>
                  <a:cubicBezTo>
                    <a:pt x="699846" y="96127"/>
                    <a:pt x="609888" y="113589"/>
                    <a:pt x="559088" y="129464"/>
                  </a:cubicBezTo>
                  <a:cubicBezTo>
                    <a:pt x="508288" y="145339"/>
                    <a:pt x="477596" y="161743"/>
                    <a:pt x="457488" y="170739"/>
                  </a:cubicBezTo>
                  <a:cubicBezTo>
                    <a:pt x="437380" y="179735"/>
                    <a:pt x="447963" y="180793"/>
                    <a:pt x="438438" y="183439"/>
                  </a:cubicBezTo>
                  <a:cubicBezTo>
                    <a:pt x="428913" y="186085"/>
                    <a:pt x="419917" y="177618"/>
                    <a:pt x="400338" y="186614"/>
                  </a:cubicBezTo>
                  <a:cubicBezTo>
                    <a:pt x="380759" y="195610"/>
                    <a:pt x="351655" y="211485"/>
                    <a:pt x="320963" y="237414"/>
                  </a:cubicBezTo>
                  <a:cubicBezTo>
                    <a:pt x="290271" y="263343"/>
                    <a:pt x="241985" y="318641"/>
                    <a:pt x="216188" y="342189"/>
                  </a:cubicBezTo>
                  <a:cubicBezTo>
                    <a:pt x="190391" y="365737"/>
                    <a:pt x="177956" y="364017"/>
                    <a:pt x="166182" y="378701"/>
                  </a:cubicBezTo>
                  <a:cubicBezTo>
                    <a:pt x="154408" y="393385"/>
                    <a:pt x="135754" y="378172"/>
                    <a:pt x="145544" y="430295"/>
                  </a:cubicBezTo>
                  <a:cubicBezTo>
                    <a:pt x="155334" y="482418"/>
                    <a:pt x="209971" y="630453"/>
                    <a:pt x="224920" y="691439"/>
                  </a:cubicBezTo>
                  <a:cubicBezTo>
                    <a:pt x="239869" y="752426"/>
                    <a:pt x="236164" y="770814"/>
                    <a:pt x="235238" y="796214"/>
                  </a:cubicBezTo>
                  <a:cubicBezTo>
                    <a:pt x="234312" y="821614"/>
                    <a:pt x="240530" y="841722"/>
                    <a:pt x="219363" y="843839"/>
                  </a:cubicBezTo>
                  <a:cubicBezTo>
                    <a:pt x="198196" y="845956"/>
                    <a:pt x="135226" y="814735"/>
                    <a:pt x="108238" y="808914"/>
                  </a:cubicBezTo>
                  <a:cubicBezTo>
                    <a:pt x="81250" y="803093"/>
                    <a:pt x="75429" y="797802"/>
                    <a:pt x="57438" y="808914"/>
                  </a:cubicBezTo>
                  <a:cubicBezTo>
                    <a:pt x="39447" y="820026"/>
                    <a:pt x="-3945" y="827435"/>
                    <a:pt x="288" y="875589"/>
                  </a:cubicBezTo>
                  <a:cubicBezTo>
                    <a:pt x="4521" y="923743"/>
                    <a:pt x="63788" y="1041747"/>
                    <a:pt x="82838" y="1097839"/>
                  </a:cubicBezTo>
                  <a:cubicBezTo>
                    <a:pt x="101888" y="1153931"/>
                    <a:pt x="93421" y="1159222"/>
                    <a:pt x="114588" y="1212139"/>
                  </a:cubicBezTo>
                  <a:cubicBezTo>
                    <a:pt x="135755" y="1265056"/>
                    <a:pt x="196609" y="1364539"/>
                    <a:pt x="241588" y="1424864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4" name="순서도: 저장 데이터 333">
              <a:extLst>
                <a:ext uri="{FF2B5EF4-FFF2-40B4-BE49-F238E27FC236}">
                  <a16:creationId xmlns:a16="http://schemas.microsoft.com/office/drawing/2014/main" id="{BC8F0998-72C1-4646-87D2-D2B206354BD4}"/>
                </a:ext>
              </a:extLst>
            </p:cNvPr>
            <p:cNvSpPr/>
            <p:nvPr/>
          </p:nvSpPr>
          <p:spPr>
            <a:xfrm rot="3986696">
              <a:off x="10620331" y="4589191"/>
              <a:ext cx="659277" cy="2046113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5" name="자유형 24">
              <a:extLst>
                <a:ext uri="{FF2B5EF4-FFF2-40B4-BE49-F238E27FC236}">
                  <a16:creationId xmlns:a16="http://schemas.microsoft.com/office/drawing/2014/main" id="{C52F510D-2B84-4F42-A64E-B3E108D93F84}"/>
                </a:ext>
              </a:extLst>
            </p:cNvPr>
            <p:cNvSpPr/>
            <p:nvPr/>
          </p:nvSpPr>
          <p:spPr>
            <a:xfrm rot="3986696">
              <a:off x="9982180" y="6047576"/>
              <a:ext cx="3309749" cy="2351208"/>
            </a:xfrm>
            <a:custGeom>
              <a:avLst/>
              <a:gdLst>
                <a:gd name="connsiteX0" fmla="*/ 29996 w 618232"/>
                <a:gd name="connsiteY0" fmla="*/ 0 h 984617"/>
                <a:gd name="connsiteX1" fmla="*/ 618232 w 618232"/>
                <a:gd name="connsiteY1" fmla="*/ 256444 h 984617"/>
                <a:gd name="connsiteX2" fmla="*/ 301041 w 618232"/>
                <a:gd name="connsiteY2" fmla="*/ 984020 h 984617"/>
                <a:gd name="connsiteX3" fmla="*/ 152768 w 618232"/>
                <a:gd name="connsiteY3" fmla="*/ 984617 h 984617"/>
                <a:gd name="connsiteX4" fmla="*/ 152759 w 618232"/>
                <a:gd name="connsiteY4" fmla="*/ 982396 h 984617"/>
                <a:gd name="connsiteX5" fmla="*/ 46023 w 618232"/>
                <a:gd name="connsiteY5" fmla="*/ 982396 h 984617"/>
                <a:gd name="connsiteX6" fmla="*/ 0 w 618232"/>
                <a:gd name="connsiteY6" fmla="*/ 474992 h 984617"/>
                <a:gd name="connsiteX7" fmla="*/ 29144 w 618232"/>
                <a:gd name="connsiteY7" fmla="*/ 279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6026" h="984617">
                  <a:moveTo>
                    <a:pt x="29996" y="0"/>
                  </a:moveTo>
                  <a:cubicBezTo>
                    <a:pt x="482006" y="212191"/>
                    <a:pt x="948973" y="82665"/>
                    <a:pt x="1386026" y="636574"/>
                  </a:cubicBezTo>
                  <a:lnTo>
                    <a:pt x="301041" y="984020"/>
                  </a:lnTo>
                  <a:lnTo>
                    <a:pt x="152768" y="984617"/>
                  </a:lnTo>
                  <a:cubicBezTo>
                    <a:pt x="152765" y="983877"/>
                    <a:pt x="152762" y="983136"/>
                    <a:pt x="152759" y="982396"/>
                  </a:cubicBezTo>
                  <a:lnTo>
                    <a:pt x="46023" y="982396"/>
                  </a:lnTo>
                  <a:cubicBezTo>
                    <a:pt x="20596" y="982396"/>
                    <a:pt x="0" y="755181"/>
                    <a:pt x="0" y="474992"/>
                  </a:cubicBezTo>
                  <a:cubicBezTo>
                    <a:pt x="0" y="260473"/>
                    <a:pt x="12073" y="77006"/>
                    <a:pt x="29144" y="2790"/>
                  </a:cubicBezTo>
                  <a:lnTo>
                    <a:pt x="2999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ADCAD678-7D6D-409B-900F-AEEE999892CE}"/>
              </a:ext>
            </a:extLst>
          </p:cNvPr>
          <p:cNvGrpSpPr/>
          <p:nvPr/>
        </p:nvGrpSpPr>
        <p:grpSpPr>
          <a:xfrm>
            <a:off x="1632916" y="-4061038"/>
            <a:ext cx="8874235" cy="10919038"/>
            <a:chOff x="1632916" y="-4061038"/>
            <a:chExt cx="8874235" cy="10919038"/>
          </a:xfrm>
        </p:grpSpPr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07A7AAD1-A1B4-4700-8F6C-3485599A9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916" y="2661805"/>
              <a:ext cx="8874235" cy="4196195"/>
            </a:xfrm>
            <a:custGeom>
              <a:avLst/>
              <a:gdLst>
                <a:gd name="connsiteX0" fmla="*/ 4421898 w 8874235"/>
                <a:gd name="connsiteY0" fmla="*/ 0 h 4196195"/>
                <a:gd name="connsiteX1" fmla="*/ 4627784 w 8874235"/>
                <a:gd name="connsiteY1" fmla="*/ 1288 h 4196195"/>
                <a:gd name="connsiteX2" fmla="*/ 5030548 w 8874235"/>
                <a:gd name="connsiteY2" fmla="*/ 15456 h 4196195"/>
                <a:gd name="connsiteX3" fmla="*/ 5423018 w 8874235"/>
                <a:gd name="connsiteY3" fmla="*/ 38640 h 4196195"/>
                <a:gd name="connsiteX4" fmla="*/ 5801333 w 8874235"/>
                <a:gd name="connsiteY4" fmla="*/ 74703 h 4196195"/>
                <a:gd name="connsiteX5" fmla="*/ 6164207 w 8874235"/>
                <a:gd name="connsiteY5" fmla="*/ 121071 h 4196195"/>
                <a:gd name="connsiteX6" fmla="*/ 6509065 w 8874235"/>
                <a:gd name="connsiteY6" fmla="*/ 176454 h 4196195"/>
                <a:gd name="connsiteX7" fmla="*/ 6833335 w 8874235"/>
                <a:gd name="connsiteY7" fmla="*/ 240853 h 4196195"/>
                <a:gd name="connsiteX8" fmla="*/ 7138303 w 8874235"/>
                <a:gd name="connsiteY8" fmla="*/ 316845 h 4196195"/>
                <a:gd name="connsiteX9" fmla="*/ 7420109 w 8874235"/>
                <a:gd name="connsiteY9" fmla="*/ 399276 h 4196195"/>
                <a:gd name="connsiteX10" fmla="*/ 7677467 w 8874235"/>
                <a:gd name="connsiteY10" fmla="*/ 489435 h 4196195"/>
                <a:gd name="connsiteX11" fmla="*/ 7909089 w 8874235"/>
                <a:gd name="connsiteY11" fmla="*/ 586033 h 4196195"/>
                <a:gd name="connsiteX12" fmla="*/ 8112401 w 8874235"/>
                <a:gd name="connsiteY12" fmla="*/ 690360 h 4196195"/>
                <a:gd name="connsiteX13" fmla="*/ 8286117 w 8874235"/>
                <a:gd name="connsiteY13" fmla="*/ 799839 h 4196195"/>
                <a:gd name="connsiteX14" fmla="*/ 8428950 w 8874235"/>
                <a:gd name="connsiteY14" fmla="*/ 914470 h 4196195"/>
                <a:gd name="connsiteX15" fmla="*/ 8540900 w 8874235"/>
                <a:gd name="connsiteY15" fmla="*/ 1034252 h 4196195"/>
                <a:gd name="connsiteX16" fmla="*/ 8616821 w 8874235"/>
                <a:gd name="connsiteY16" fmla="*/ 1157899 h 4196195"/>
                <a:gd name="connsiteX17" fmla="*/ 8638696 w 8874235"/>
                <a:gd name="connsiteY17" fmla="*/ 1221010 h 4196195"/>
                <a:gd name="connsiteX18" fmla="*/ 8664432 w 8874235"/>
                <a:gd name="connsiteY18" fmla="*/ 1303441 h 4196195"/>
                <a:gd name="connsiteX19" fmla="*/ 8714617 w 8874235"/>
                <a:gd name="connsiteY19" fmla="*/ 1505655 h 4196195"/>
                <a:gd name="connsiteX20" fmla="*/ 8791824 w 8874235"/>
                <a:gd name="connsiteY20" fmla="*/ 1868867 h 4196195"/>
                <a:gd name="connsiteX21" fmla="*/ 8844582 w 8874235"/>
                <a:gd name="connsiteY21" fmla="*/ 2145784 h 4196195"/>
                <a:gd name="connsiteX22" fmla="*/ 8823014 w 8874235"/>
                <a:gd name="connsiteY22" fmla="*/ 2167898 h 4196195"/>
                <a:gd name="connsiteX23" fmla="*/ 8844582 w 8874235"/>
                <a:gd name="connsiteY23" fmla="*/ 2167898 h 4196195"/>
                <a:gd name="connsiteX24" fmla="*/ 8226767 w 8874235"/>
                <a:gd name="connsiteY24" fmla="*/ 3949616 h 4196195"/>
                <a:gd name="connsiteX25" fmla="*/ 8069319 w 8874235"/>
                <a:gd name="connsiteY25" fmla="*/ 4196195 h 4196195"/>
                <a:gd name="connsiteX26" fmla="*/ 797509 w 8874235"/>
                <a:gd name="connsiteY26" fmla="*/ 4196195 h 4196195"/>
                <a:gd name="connsiteX27" fmla="*/ 792662 w 8874235"/>
                <a:gd name="connsiteY27" fmla="*/ 4172311 h 4196195"/>
                <a:gd name="connsiteX28" fmla="*/ 17229 w 8874235"/>
                <a:gd name="connsiteY28" fmla="*/ 2167898 h 4196195"/>
                <a:gd name="connsiteX29" fmla="*/ 38797 w 8874235"/>
                <a:gd name="connsiteY29" fmla="*/ 2167898 h 4196195"/>
                <a:gd name="connsiteX30" fmla="*/ 17229 w 8874235"/>
                <a:gd name="connsiteY30" fmla="*/ 2145784 h 4196195"/>
                <a:gd name="connsiteX31" fmla="*/ 71274 w 8874235"/>
                <a:gd name="connsiteY31" fmla="*/ 1868867 h 4196195"/>
                <a:gd name="connsiteX32" fmla="*/ 172930 w 8874235"/>
                <a:gd name="connsiteY32" fmla="*/ 1393600 h 4196195"/>
                <a:gd name="connsiteX33" fmla="*/ 223115 w 8874235"/>
                <a:gd name="connsiteY33" fmla="*/ 1221010 h 4196195"/>
                <a:gd name="connsiteX34" fmla="*/ 244990 w 8874235"/>
                <a:gd name="connsiteY34" fmla="*/ 1157899 h 4196195"/>
                <a:gd name="connsiteX35" fmla="*/ 320911 w 8874235"/>
                <a:gd name="connsiteY35" fmla="*/ 1034252 h 4196195"/>
                <a:gd name="connsiteX36" fmla="*/ 430288 w 8874235"/>
                <a:gd name="connsiteY36" fmla="*/ 914470 h 4196195"/>
                <a:gd name="connsiteX37" fmla="*/ 573121 w 8874235"/>
                <a:gd name="connsiteY37" fmla="*/ 799839 h 4196195"/>
                <a:gd name="connsiteX38" fmla="*/ 745550 w 8874235"/>
                <a:gd name="connsiteY38" fmla="*/ 690360 h 4196195"/>
                <a:gd name="connsiteX39" fmla="*/ 947576 w 8874235"/>
                <a:gd name="connsiteY39" fmla="*/ 586033 h 4196195"/>
                <a:gd name="connsiteX40" fmla="*/ 1176624 w 8874235"/>
                <a:gd name="connsiteY40" fmla="*/ 489435 h 4196195"/>
                <a:gd name="connsiteX41" fmla="*/ 1432694 w 8874235"/>
                <a:gd name="connsiteY41" fmla="*/ 399276 h 4196195"/>
                <a:gd name="connsiteX42" fmla="*/ 1711927 w 8874235"/>
                <a:gd name="connsiteY42" fmla="*/ 316845 h 4196195"/>
                <a:gd name="connsiteX43" fmla="*/ 2015608 w 8874235"/>
                <a:gd name="connsiteY43" fmla="*/ 240853 h 4196195"/>
                <a:gd name="connsiteX44" fmla="*/ 2339878 w 8874235"/>
                <a:gd name="connsiteY44" fmla="*/ 176454 h 4196195"/>
                <a:gd name="connsiteX45" fmla="*/ 2682163 w 8874235"/>
                <a:gd name="connsiteY45" fmla="*/ 121071 h 4196195"/>
                <a:gd name="connsiteX46" fmla="*/ 3043750 w 8874235"/>
                <a:gd name="connsiteY46" fmla="*/ 74703 h 4196195"/>
                <a:gd name="connsiteX47" fmla="*/ 3419492 w 8874235"/>
                <a:gd name="connsiteY47" fmla="*/ 38640 h 4196195"/>
                <a:gd name="connsiteX48" fmla="*/ 3810675 w 8874235"/>
                <a:gd name="connsiteY48" fmla="*/ 15456 h 4196195"/>
                <a:gd name="connsiteX49" fmla="*/ 4214726 w 8874235"/>
                <a:gd name="connsiteY49" fmla="*/ 1288 h 41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874235" h="4196195">
                  <a:moveTo>
                    <a:pt x="4421898" y="0"/>
                  </a:moveTo>
                  <a:lnTo>
                    <a:pt x="4627784" y="1288"/>
                  </a:lnTo>
                  <a:lnTo>
                    <a:pt x="5030548" y="15456"/>
                  </a:lnTo>
                  <a:lnTo>
                    <a:pt x="5423018" y="38640"/>
                  </a:lnTo>
                  <a:lnTo>
                    <a:pt x="5801333" y="74703"/>
                  </a:lnTo>
                  <a:lnTo>
                    <a:pt x="6164207" y="121071"/>
                  </a:lnTo>
                  <a:lnTo>
                    <a:pt x="6509065" y="176454"/>
                  </a:lnTo>
                  <a:lnTo>
                    <a:pt x="6833335" y="240853"/>
                  </a:lnTo>
                  <a:lnTo>
                    <a:pt x="7138303" y="316845"/>
                  </a:lnTo>
                  <a:lnTo>
                    <a:pt x="7420109" y="399276"/>
                  </a:lnTo>
                  <a:lnTo>
                    <a:pt x="7677467" y="489435"/>
                  </a:lnTo>
                  <a:lnTo>
                    <a:pt x="7909089" y="586033"/>
                  </a:lnTo>
                  <a:lnTo>
                    <a:pt x="8112401" y="690360"/>
                  </a:lnTo>
                  <a:lnTo>
                    <a:pt x="8286117" y="799839"/>
                  </a:lnTo>
                  <a:lnTo>
                    <a:pt x="8428950" y="914470"/>
                  </a:lnTo>
                  <a:lnTo>
                    <a:pt x="8540900" y="1034252"/>
                  </a:lnTo>
                  <a:lnTo>
                    <a:pt x="8616821" y="1157899"/>
                  </a:lnTo>
                  <a:lnTo>
                    <a:pt x="8638696" y="1221010"/>
                  </a:lnTo>
                  <a:lnTo>
                    <a:pt x="8664432" y="1303441"/>
                  </a:lnTo>
                  <a:lnTo>
                    <a:pt x="8714617" y="1505655"/>
                  </a:lnTo>
                  <a:lnTo>
                    <a:pt x="8791824" y="1868867"/>
                  </a:lnTo>
                  <a:lnTo>
                    <a:pt x="8844582" y="2145784"/>
                  </a:lnTo>
                  <a:lnTo>
                    <a:pt x="8823014" y="2167898"/>
                  </a:lnTo>
                  <a:lnTo>
                    <a:pt x="8844582" y="2167898"/>
                  </a:lnTo>
                  <a:cubicBezTo>
                    <a:pt x="9011269" y="2942841"/>
                    <a:pt x="8429947" y="3418461"/>
                    <a:pt x="8226767" y="3949616"/>
                  </a:cubicBezTo>
                  <a:lnTo>
                    <a:pt x="8069319" y="4196195"/>
                  </a:lnTo>
                  <a:lnTo>
                    <a:pt x="797509" y="4196195"/>
                  </a:lnTo>
                  <a:lnTo>
                    <a:pt x="792662" y="4172311"/>
                  </a:lnTo>
                  <a:cubicBezTo>
                    <a:pt x="638692" y="3613478"/>
                    <a:pt x="-123414" y="2894407"/>
                    <a:pt x="17229" y="2167898"/>
                  </a:cubicBezTo>
                  <a:lnTo>
                    <a:pt x="38797" y="2167898"/>
                  </a:lnTo>
                  <a:lnTo>
                    <a:pt x="17229" y="2145784"/>
                  </a:lnTo>
                  <a:lnTo>
                    <a:pt x="71274" y="1868867"/>
                  </a:lnTo>
                  <a:lnTo>
                    <a:pt x="172930" y="1393600"/>
                  </a:lnTo>
                  <a:lnTo>
                    <a:pt x="223115" y="1221010"/>
                  </a:lnTo>
                  <a:lnTo>
                    <a:pt x="244990" y="1157899"/>
                  </a:lnTo>
                  <a:lnTo>
                    <a:pt x="320911" y="1034252"/>
                  </a:lnTo>
                  <a:lnTo>
                    <a:pt x="430288" y="914470"/>
                  </a:lnTo>
                  <a:lnTo>
                    <a:pt x="573121" y="799839"/>
                  </a:lnTo>
                  <a:lnTo>
                    <a:pt x="745550" y="690360"/>
                  </a:lnTo>
                  <a:lnTo>
                    <a:pt x="947576" y="586033"/>
                  </a:lnTo>
                  <a:lnTo>
                    <a:pt x="1176624" y="489435"/>
                  </a:lnTo>
                  <a:lnTo>
                    <a:pt x="1432694" y="399276"/>
                  </a:lnTo>
                  <a:lnTo>
                    <a:pt x="1711927" y="316845"/>
                  </a:lnTo>
                  <a:lnTo>
                    <a:pt x="2015608" y="240853"/>
                  </a:lnTo>
                  <a:lnTo>
                    <a:pt x="2339878" y="176454"/>
                  </a:lnTo>
                  <a:lnTo>
                    <a:pt x="2682163" y="121071"/>
                  </a:lnTo>
                  <a:lnTo>
                    <a:pt x="3043750" y="74703"/>
                  </a:lnTo>
                  <a:lnTo>
                    <a:pt x="3419492" y="38640"/>
                  </a:lnTo>
                  <a:lnTo>
                    <a:pt x="3810675" y="15456"/>
                  </a:lnTo>
                  <a:lnTo>
                    <a:pt x="4214726" y="12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4BD45038-831B-48A1-8230-533D44C00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316" y="1391381"/>
              <a:ext cx="1923020" cy="1644994"/>
            </a:xfrm>
            <a:custGeom>
              <a:avLst/>
              <a:gdLst>
                <a:gd name="T0" fmla="*/ 1494 w 1494"/>
                <a:gd name="T1" fmla="*/ 0 h 1278"/>
                <a:gd name="T2" fmla="*/ 0 w 1494"/>
                <a:gd name="T3" fmla="*/ 0 h 1278"/>
                <a:gd name="T4" fmla="*/ 22 w 1494"/>
                <a:gd name="T5" fmla="*/ 65 h 1278"/>
                <a:gd name="T6" fmla="*/ 55 w 1494"/>
                <a:gd name="T7" fmla="*/ 189 h 1278"/>
                <a:gd name="T8" fmla="*/ 89 w 1494"/>
                <a:gd name="T9" fmla="*/ 357 h 1278"/>
                <a:gd name="T10" fmla="*/ 109 w 1494"/>
                <a:gd name="T11" fmla="*/ 550 h 1278"/>
                <a:gd name="T12" fmla="*/ 105 w 1494"/>
                <a:gd name="T13" fmla="*/ 710 h 1278"/>
                <a:gd name="T14" fmla="*/ 88 w 1494"/>
                <a:gd name="T15" fmla="*/ 836 h 1278"/>
                <a:gd name="T16" fmla="*/ 62 w 1494"/>
                <a:gd name="T17" fmla="*/ 929 h 1278"/>
                <a:gd name="T18" fmla="*/ 26 w 1494"/>
                <a:gd name="T19" fmla="*/ 1014 h 1278"/>
                <a:gd name="T20" fmla="*/ 20 w 1494"/>
                <a:gd name="T21" fmla="*/ 1024 h 1278"/>
                <a:gd name="T22" fmla="*/ 27 w 1494"/>
                <a:gd name="T23" fmla="*/ 1032 h 1278"/>
                <a:gd name="T24" fmla="*/ 86 w 1494"/>
                <a:gd name="T25" fmla="*/ 1082 h 1278"/>
                <a:gd name="T26" fmla="*/ 154 w 1494"/>
                <a:gd name="T27" fmla="*/ 1127 h 1278"/>
                <a:gd name="T28" fmla="*/ 243 w 1494"/>
                <a:gd name="T29" fmla="*/ 1174 h 1278"/>
                <a:gd name="T30" fmla="*/ 356 w 1494"/>
                <a:gd name="T31" fmla="*/ 1219 h 1278"/>
                <a:gd name="T32" fmla="*/ 494 w 1494"/>
                <a:gd name="T33" fmla="*/ 1255 h 1278"/>
                <a:gd name="T34" fmla="*/ 655 w 1494"/>
                <a:gd name="T35" fmla="*/ 1275 h 1278"/>
                <a:gd name="T36" fmla="*/ 747 w 1494"/>
                <a:gd name="T37" fmla="*/ 1278 h 1278"/>
                <a:gd name="T38" fmla="*/ 839 w 1494"/>
                <a:gd name="T39" fmla="*/ 1275 h 1278"/>
                <a:gd name="T40" fmla="*/ 1000 w 1494"/>
                <a:gd name="T41" fmla="*/ 1255 h 1278"/>
                <a:gd name="T42" fmla="*/ 1138 w 1494"/>
                <a:gd name="T43" fmla="*/ 1219 h 1278"/>
                <a:gd name="T44" fmla="*/ 1251 w 1494"/>
                <a:gd name="T45" fmla="*/ 1174 h 1278"/>
                <a:gd name="T46" fmla="*/ 1340 w 1494"/>
                <a:gd name="T47" fmla="*/ 1127 h 1278"/>
                <a:gd name="T48" fmla="*/ 1408 w 1494"/>
                <a:gd name="T49" fmla="*/ 1082 h 1278"/>
                <a:gd name="T50" fmla="*/ 1467 w 1494"/>
                <a:gd name="T51" fmla="*/ 1032 h 1278"/>
                <a:gd name="T52" fmla="*/ 1474 w 1494"/>
                <a:gd name="T53" fmla="*/ 1024 h 1278"/>
                <a:gd name="T54" fmla="*/ 1468 w 1494"/>
                <a:gd name="T55" fmla="*/ 1014 h 1278"/>
                <a:gd name="T56" fmla="*/ 1432 w 1494"/>
                <a:gd name="T57" fmla="*/ 929 h 1278"/>
                <a:gd name="T58" fmla="*/ 1406 w 1494"/>
                <a:gd name="T59" fmla="*/ 836 h 1278"/>
                <a:gd name="T60" fmla="*/ 1389 w 1494"/>
                <a:gd name="T61" fmla="*/ 710 h 1278"/>
                <a:gd name="T62" fmla="*/ 1385 w 1494"/>
                <a:gd name="T63" fmla="*/ 550 h 1278"/>
                <a:gd name="T64" fmla="*/ 1405 w 1494"/>
                <a:gd name="T65" fmla="*/ 357 h 1278"/>
                <a:gd name="T66" fmla="*/ 1439 w 1494"/>
                <a:gd name="T67" fmla="*/ 189 h 1278"/>
                <a:gd name="T68" fmla="*/ 1472 w 1494"/>
                <a:gd name="T69" fmla="*/ 65 h 1278"/>
                <a:gd name="T70" fmla="*/ 1494 w 1494"/>
                <a:gd name="T71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94" h="1278">
                  <a:moveTo>
                    <a:pt x="1494" y="0"/>
                  </a:moveTo>
                  <a:lnTo>
                    <a:pt x="0" y="0"/>
                  </a:lnTo>
                  <a:lnTo>
                    <a:pt x="22" y="65"/>
                  </a:lnTo>
                  <a:lnTo>
                    <a:pt x="55" y="189"/>
                  </a:lnTo>
                  <a:lnTo>
                    <a:pt x="89" y="357"/>
                  </a:lnTo>
                  <a:lnTo>
                    <a:pt x="109" y="550"/>
                  </a:lnTo>
                  <a:lnTo>
                    <a:pt x="105" y="710"/>
                  </a:lnTo>
                  <a:lnTo>
                    <a:pt x="88" y="836"/>
                  </a:lnTo>
                  <a:lnTo>
                    <a:pt x="62" y="929"/>
                  </a:lnTo>
                  <a:lnTo>
                    <a:pt x="26" y="1014"/>
                  </a:lnTo>
                  <a:lnTo>
                    <a:pt x="20" y="1024"/>
                  </a:lnTo>
                  <a:lnTo>
                    <a:pt x="27" y="1032"/>
                  </a:lnTo>
                  <a:lnTo>
                    <a:pt x="86" y="1082"/>
                  </a:lnTo>
                  <a:lnTo>
                    <a:pt x="154" y="1127"/>
                  </a:lnTo>
                  <a:lnTo>
                    <a:pt x="243" y="1174"/>
                  </a:lnTo>
                  <a:lnTo>
                    <a:pt x="356" y="1219"/>
                  </a:lnTo>
                  <a:lnTo>
                    <a:pt x="494" y="1255"/>
                  </a:lnTo>
                  <a:lnTo>
                    <a:pt x="655" y="1275"/>
                  </a:lnTo>
                  <a:lnTo>
                    <a:pt x="747" y="1278"/>
                  </a:lnTo>
                  <a:lnTo>
                    <a:pt x="839" y="1275"/>
                  </a:lnTo>
                  <a:lnTo>
                    <a:pt x="1000" y="1255"/>
                  </a:lnTo>
                  <a:lnTo>
                    <a:pt x="1138" y="1219"/>
                  </a:lnTo>
                  <a:lnTo>
                    <a:pt x="1251" y="1174"/>
                  </a:lnTo>
                  <a:lnTo>
                    <a:pt x="1340" y="1127"/>
                  </a:lnTo>
                  <a:lnTo>
                    <a:pt x="1408" y="1082"/>
                  </a:lnTo>
                  <a:lnTo>
                    <a:pt x="1467" y="1032"/>
                  </a:lnTo>
                  <a:lnTo>
                    <a:pt x="1474" y="1024"/>
                  </a:lnTo>
                  <a:lnTo>
                    <a:pt x="1468" y="1014"/>
                  </a:lnTo>
                  <a:lnTo>
                    <a:pt x="1432" y="929"/>
                  </a:lnTo>
                  <a:lnTo>
                    <a:pt x="1406" y="836"/>
                  </a:lnTo>
                  <a:lnTo>
                    <a:pt x="1389" y="710"/>
                  </a:lnTo>
                  <a:lnTo>
                    <a:pt x="1385" y="550"/>
                  </a:lnTo>
                  <a:lnTo>
                    <a:pt x="1405" y="357"/>
                  </a:lnTo>
                  <a:lnTo>
                    <a:pt x="1439" y="189"/>
                  </a:lnTo>
                  <a:lnTo>
                    <a:pt x="1472" y="65"/>
                  </a:lnTo>
                  <a:lnTo>
                    <a:pt x="1494" y="0"/>
                  </a:lnTo>
                  <a:close/>
                </a:path>
              </a:pathLst>
            </a:custGeom>
            <a:gradFill>
              <a:gsLst>
                <a:gs pos="0">
                  <a:srgbClr val="ECA86A"/>
                </a:gs>
                <a:gs pos="100000">
                  <a:srgbClr val="F3C9A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1FE2292E-8B80-40DC-BA9D-812F53F19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080" y="-4061038"/>
              <a:ext cx="4363477" cy="6047085"/>
            </a:xfrm>
            <a:custGeom>
              <a:avLst/>
              <a:gdLst>
                <a:gd name="T0" fmla="*/ 3387 w 3388"/>
                <a:gd name="T1" fmla="*/ 2019 h 4697"/>
                <a:gd name="T2" fmla="*/ 3336 w 3388"/>
                <a:gd name="T3" fmla="*/ 1445 h 4697"/>
                <a:gd name="T4" fmla="*/ 3222 w 3388"/>
                <a:gd name="T5" fmla="*/ 987 h 4697"/>
                <a:gd name="T6" fmla="*/ 3053 w 3388"/>
                <a:gd name="T7" fmla="*/ 631 h 4697"/>
                <a:gd name="T8" fmla="*/ 2834 w 3388"/>
                <a:gd name="T9" fmla="*/ 366 h 4697"/>
                <a:gd name="T10" fmla="*/ 2573 w 3388"/>
                <a:gd name="T11" fmla="*/ 183 h 4697"/>
                <a:gd name="T12" fmla="*/ 2277 w 3388"/>
                <a:gd name="T13" fmla="*/ 67 h 4697"/>
                <a:gd name="T14" fmla="*/ 1953 w 3388"/>
                <a:gd name="T15" fmla="*/ 11 h 4697"/>
                <a:gd name="T16" fmla="*/ 1694 w 3388"/>
                <a:gd name="T17" fmla="*/ 0 h 4697"/>
                <a:gd name="T18" fmla="*/ 1436 w 3388"/>
                <a:gd name="T19" fmla="*/ 11 h 4697"/>
                <a:gd name="T20" fmla="*/ 1111 w 3388"/>
                <a:gd name="T21" fmla="*/ 67 h 4697"/>
                <a:gd name="T22" fmla="*/ 816 w 3388"/>
                <a:gd name="T23" fmla="*/ 183 h 4697"/>
                <a:gd name="T24" fmla="*/ 554 w 3388"/>
                <a:gd name="T25" fmla="*/ 366 h 4697"/>
                <a:gd name="T26" fmla="*/ 335 w 3388"/>
                <a:gd name="T27" fmla="*/ 631 h 4697"/>
                <a:gd name="T28" fmla="*/ 167 w 3388"/>
                <a:gd name="T29" fmla="*/ 987 h 4697"/>
                <a:gd name="T30" fmla="*/ 52 w 3388"/>
                <a:gd name="T31" fmla="*/ 1445 h 4697"/>
                <a:gd name="T32" fmla="*/ 1 w 3388"/>
                <a:gd name="T33" fmla="*/ 2019 h 4697"/>
                <a:gd name="T34" fmla="*/ 0 w 3388"/>
                <a:gd name="T35" fmla="*/ 2294 h 4697"/>
                <a:gd name="T36" fmla="*/ 32 w 3388"/>
                <a:gd name="T37" fmla="*/ 2709 h 4697"/>
                <a:gd name="T38" fmla="*/ 102 w 3388"/>
                <a:gd name="T39" fmla="*/ 3078 h 4697"/>
                <a:gd name="T40" fmla="*/ 203 w 3388"/>
                <a:gd name="T41" fmla="*/ 3402 h 4697"/>
                <a:gd name="T42" fmla="*/ 296 w 3388"/>
                <a:gd name="T43" fmla="*/ 3619 h 4697"/>
                <a:gd name="T44" fmla="*/ 415 w 3388"/>
                <a:gd name="T45" fmla="*/ 3830 h 4697"/>
                <a:gd name="T46" fmla="*/ 589 w 3388"/>
                <a:gd name="T47" fmla="*/ 4071 h 4697"/>
                <a:gd name="T48" fmla="*/ 776 w 3388"/>
                <a:gd name="T49" fmla="*/ 4268 h 4697"/>
                <a:gd name="T50" fmla="*/ 970 w 3388"/>
                <a:gd name="T51" fmla="*/ 4424 h 4697"/>
                <a:gd name="T52" fmla="*/ 1164 w 3388"/>
                <a:gd name="T53" fmla="*/ 4542 h 4697"/>
                <a:gd name="T54" fmla="*/ 1478 w 3388"/>
                <a:gd name="T55" fmla="*/ 4666 h 4697"/>
                <a:gd name="T56" fmla="*/ 1694 w 3388"/>
                <a:gd name="T57" fmla="*/ 4697 h 4697"/>
                <a:gd name="T58" fmla="*/ 1910 w 3388"/>
                <a:gd name="T59" fmla="*/ 4666 h 4697"/>
                <a:gd name="T60" fmla="*/ 2224 w 3388"/>
                <a:gd name="T61" fmla="*/ 4542 h 4697"/>
                <a:gd name="T62" fmla="*/ 2418 w 3388"/>
                <a:gd name="T63" fmla="*/ 4424 h 4697"/>
                <a:gd name="T64" fmla="*/ 2612 w 3388"/>
                <a:gd name="T65" fmla="*/ 4268 h 4697"/>
                <a:gd name="T66" fmla="*/ 2799 w 3388"/>
                <a:gd name="T67" fmla="*/ 4071 h 4697"/>
                <a:gd name="T68" fmla="*/ 2973 w 3388"/>
                <a:gd name="T69" fmla="*/ 3830 h 4697"/>
                <a:gd name="T70" fmla="*/ 3092 w 3388"/>
                <a:gd name="T71" fmla="*/ 3619 h 4697"/>
                <a:gd name="T72" fmla="*/ 3185 w 3388"/>
                <a:gd name="T73" fmla="*/ 3402 h 4697"/>
                <a:gd name="T74" fmla="*/ 3286 w 3388"/>
                <a:gd name="T75" fmla="*/ 3078 h 4697"/>
                <a:gd name="T76" fmla="*/ 3356 w 3388"/>
                <a:gd name="T77" fmla="*/ 2709 h 4697"/>
                <a:gd name="T78" fmla="*/ 3388 w 3388"/>
                <a:gd name="T79" fmla="*/ 2294 h 4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8" h="4697">
                  <a:moveTo>
                    <a:pt x="3388" y="2183"/>
                  </a:moveTo>
                  <a:lnTo>
                    <a:pt x="3387" y="2019"/>
                  </a:lnTo>
                  <a:lnTo>
                    <a:pt x="3369" y="1718"/>
                  </a:lnTo>
                  <a:lnTo>
                    <a:pt x="3336" y="1445"/>
                  </a:lnTo>
                  <a:lnTo>
                    <a:pt x="3286" y="1203"/>
                  </a:lnTo>
                  <a:lnTo>
                    <a:pt x="3222" y="987"/>
                  </a:lnTo>
                  <a:lnTo>
                    <a:pt x="3143" y="797"/>
                  </a:lnTo>
                  <a:lnTo>
                    <a:pt x="3053" y="631"/>
                  </a:lnTo>
                  <a:lnTo>
                    <a:pt x="2949" y="488"/>
                  </a:lnTo>
                  <a:lnTo>
                    <a:pt x="2834" y="366"/>
                  </a:lnTo>
                  <a:lnTo>
                    <a:pt x="2709" y="265"/>
                  </a:lnTo>
                  <a:lnTo>
                    <a:pt x="2573" y="183"/>
                  </a:lnTo>
                  <a:lnTo>
                    <a:pt x="2429" y="116"/>
                  </a:lnTo>
                  <a:lnTo>
                    <a:pt x="2277" y="67"/>
                  </a:lnTo>
                  <a:lnTo>
                    <a:pt x="2119" y="33"/>
                  </a:lnTo>
                  <a:lnTo>
                    <a:pt x="1953" y="11"/>
                  </a:lnTo>
                  <a:lnTo>
                    <a:pt x="1782" y="1"/>
                  </a:lnTo>
                  <a:lnTo>
                    <a:pt x="1694" y="0"/>
                  </a:lnTo>
                  <a:lnTo>
                    <a:pt x="1606" y="1"/>
                  </a:lnTo>
                  <a:lnTo>
                    <a:pt x="1436" y="11"/>
                  </a:lnTo>
                  <a:lnTo>
                    <a:pt x="1271" y="33"/>
                  </a:lnTo>
                  <a:lnTo>
                    <a:pt x="1111" y="67"/>
                  </a:lnTo>
                  <a:lnTo>
                    <a:pt x="960" y="116"/>
                  </a:lnTo>
                  <a:lnTo>
                    <a:pt x="816" y="183"/>
                  </a:lnTo>
                  <a:lnTo>
                    <a:pt x="681" y="265"/>
                  </a:lnTo>
                  <a:lnTo>
                    <a:pt x="554" y="366"/>
                  </a:lnTo>
                  <a:lnTo>
                    <a:pt x="439" y="488"/>
                  </a:lnTo>
                  <a:lnTo>
                    <a:pt x="335" y="631"/>
                  </a:lnTo>
                  <a:lnTo>
                    <a:pt x="245" y="797"/>
                  </a:lnTo>
                  <a:lnTo>
                    <a:pt x="167" y="987"/>
                  </a:lnTo>
                  <a:lnTo>
                    <a:pt x="102" y="1203"/>
                  </a:lnTo>
                  <a:lnTo>
                    <a:pt x="52" y="1445"/>
                  </a:lnTo>
                  <a:lnTo>
                    <a:pt x="19" y="1718"/>
                  </a:lnTo>
                  <a:lnTo>
                    <a:pt x="1" y="2019"/>
                  </a:lnTo>
                  <a:lnTo>
                    <a:pt x="0" y="2183"/>
                  </a:lnTo>
                  <a:lnTo>
                    <a:pt x="0" y="2294"/>
                  </a:lnTo>
                  <a:lnTo>
                    <a:pt x="12" y="2507"/>
                  </a:lnTo>
                  <a:lnTo>
                    <a:pt x="32" y="2709"/>
                  </a:lnTo>
                  <a:lnTo>
                    <a:pt x="62" y="2899"/>
                  </a:lnTo>
                  <a:lnTo>
                    <a:pt x="102" y="3078"/>
                  </a:lnTo>
                  <a:lnTo>
                    <a:pt x="148" y="3245"/>
                  </a:lnTo>
                  <a:lnTo>
                    <a:pt x="203" y="3402"/>
                  </a:lnTo>
                  <a:lnTo>
                    <a:pt x="263" y="3549"/>
                  </a:lnTo>
                  <a:lnTo>
                    <a:pt x="296" y="3619"/>
                  </a:lnTo>
                  <a:lnTo>
                    <a:pt x="334" y="3692"/>
                  </a:lnTo>
                  <a:lnTo>
                    <a:pt x="415" y="3830"/>
                  </a:lnTo>
                  <a:lnTo>
                    <a:pt x="499" y="3956"/>
                  </a:lnTo>
                  <a:lnTo>
                    <a:pt x="589" y="4071"/>
                  </a:lnTo>
                  <a:lnTo>
                    <a:pt x="681" y="4175"/>
                  </a:lnTo>
                  <a:lnTo>
                    <a:pt x="776" y="4268"/>
                  </a:lnTo>
                  <a:lnTo>
                    <a:pt x="874" y="4351"/>
                  </a:lnTo>
                  <a:lnTo>
                    <a:pt x="970" y="4424"/>
                  </a:lnTo>
                  <a:lnTo>
                    <a:pt x="1068" y="4488"/>
                  </a:lnTo>
                  <a:lnTo>
                    <a:pt x="1164" y="4542"/>
                  </a:lnTo>
                  <a:lnTo>
                    <a:pt x="1304" y="4609"/>
                  </a:lnTo>
                  <a:lnTo>
                    <a:pt x="1478" y="4666"/>
                  </a:lnTo>
                  <a:lnTo>
                    <a:pt x="1629" y="4694"/>
                  </a:lnTo>
                  <a:lnTo>
                    <a:pt x="1694" y="4697"/>
                  </a:lnTo>
                  <a:lnTo>
                    <a:pt x="1759" y="4694"/>
                  </a:lnTo>
                  <a:lnTo>
                    <a:pt x="1910" y="4666"/>
                  </a:lnTo>
                  <a:lnTo>
                    <a:pt x="2084" y="4609"/>
                  </a:lnTo>
                  <a:lnTo>
                    <a:pt x="2224" y="4542"/>
                  </a:lnTo>
                  <a:lnTo>
                    <a:pt x="2320" y="4488"/>
                  </a:lnTo>
                  <a:lnTo>
                    <a:pt x="2418" y="4424"/>
                  </a:lnTo>
                  <a:lnTo>
                    <a:pt x="2514" y="4351"/>
                  </a:lnTo>
                  <a:lnTo>
                    <a:pt x="2612" y="4268"/>
                  </a:lnTo>
                  <a:lnTo>
                    <a:pt x="2707" y="4175"/>
                  </a:lnTo>
                  <a:lnTo>
                    <a:pt x="2799" y="4071"/>
                  </a:lnTo>
                  <a:lnTo>
                    <a:pt x="2889" y="3956"/>
                  </a:lnTo>
                  <a:lnTo>
                    <a:pt x="2973" y="3830"/>
                  </a:lnTo>
                  <a:lnTo>
                    <a:pt x="3054" y="3692"/>
                  </a:lnTo>
                  <a:lnTo>
                    <a:pt x="3092" y="3619"/>
                  </a:lnTo>
                  <a:lnTo>
                    <a:pt x="3125" y="3549"/>
                  </a:lnTo>
                  <a:lnTo>
                    <a:pt x="3185" y="3402"/>
                  </a:lnTo>
                  <a:lnTo>
                    <a:pt x="3240" y="3245"/>
                  </a:lnTo>
                  <a:lnTo>
                    <a:pt x="3286" y="3078"/>
                  </a:lnTo>
                  <a:lnTo>
                    <a:pt x="3326" y="2899"/>
                  </a:lnTo>
                  <a:lnTo>
                    <a:pt x="3356" y="2709"/>
                  </a:lnTo>
                  <a:lnTo>
                    <a:pt x="3376" y="2507"/>
                  </a:lnTo>
                  <a:lnTo>
                    <a:pt x="3388" y="2294"/>
                  </a:lnTo>
                  <a:lnTo>
                    <a:pt x="3388" y="218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11">
              <a:extLst>
                <a:ext uri="{FF2B5EF4-FFF2-40B4-BE49-F238E27FC236}">
                  <a16:creationId xmlns:a16="http://schemas.microsoft.com/office/drawing/2014/main" id="{CEE10A6E-B765-47CB-8DFF-6A5EFDFFF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950" y="-1180371"/>
              <a:ext cx="509719" cy="1509844"/>
            </a:xfrm>
            <a:custGeom>
              <a:avLst/>
              <a:gdLst>
                <a:gd name="T0" fmla="*/ 397 w 397"/>
                <a:gd name="T1" fmla="*/ 1164 h 1172"/>
                <a:gd name="T2" fmla="*/ 367 w 397"/>
                <a:gd name="T3" fmla="*/ 1170 h 1172"/>
                <a:gd name="T4" fmla="*/ 311 w 397"/>
                <a:gd name="T5" fmla="*/ 1172 h 1172"/>
                <a:gd name="T6" fmla="*/ 259 w 397"/>
                <a:gd name="T7" fmla="*/ 1161 h 1172"/>
                <a:gd name="T8" fmla="*/ 210 w 397"/>
                <a:gd name="T9" fmla="*/ 1133 h 1172"/>
                <a:gd name="T10" fmla="*/ 165 w 397"/>
                <a:gd name="T11" fmla="*/ 1081 h 1172"/>
                <a:gd name="T12" fmla="*/ 123 w 397"/>
                <a:gd name="T13" fmla="*/ 1000 h 1172"/>
                <a:gd name="T14" fmla="*/ 83 w 397"/>
                <a:gd name="T15" fmla="*/ 883 h 1172"/>
                <a:gd name="T16" fmla="*/ 47 w 397"/>
                <a:gd name="T17" fmla="*/ 729 h 1172"/>
                <a:gd name="T18" fmla="*/ 30 w 397"/>
                <a:gd name="T19" fmla="*/ 633 h 1172"/>
                <a:gd name="T20" fmla="*/ 16 w 397"/>
                <a:gd name="T21" fmla="*/ 536 h 1172"/>
                <a:gd name="T22" fmla="*/ 0 w 397"/>
                <a:gd name="T23" fmla="*/ 376 h 1172"/>
                <a:gd name="T24" fmla="*/ 3 w 397"/>
                <a:gd name="T25" fmla="*/ 253 h 1172"/>
                <a:gd name="T26" fmla="*/ 20 w 397"/>
                <a:gd name="T27" fmla="*/ 161 h 1172"/>
                <a:gd name="T28" fmla="*/ 49 w 397"/>
                <a:gd name="T29" fmla="*/ 95 h 1172"/>
                <a:gd name="T30" fmla="*/ 89 w 397"/>
                <a:gd name="T31" fmla="*/ 50 h 1172"/>
                <a:gd name="T32" fmla="*/ 138 w 397"/>
                <a:gd name="T33" fmla="*/ 23 h 1172"/>
                <a:gd name="T34" fmla="*/ 194 w 397"/>
                <a:gd name="T35" fmla="*/ 6 h 1172"/>
                <a:gd name="T36" fmla="*/ 224 w 397"/>
                <a:gd name="T37" fmla="*/ 0 h 1172"/>
                <a:gd name="T38" fmla="*/ 397 w 397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7" h="1172">
                  <a:moveTo>
                    <a:pt x="397" y="1164"/>
                  </a:moveTo>
                  <a:lnTo>
                    <a:pt x="367" y="1170"/>
                  </a:lnTo>
                  <a:lnTo>
                    <a:pt x="311" y="1172"/>
                  </a:lnTo>
                  <a:lnTo>
                    <a:pt x="259" y="1161"/>
                  </a:lnTo>
                  <a:lnTo>
                    <a:pt x="210" y="1133"/>
                  </a:lnTo>
                  <a:lnTo>
                    <a:pt x="165" y="1081"/>
                  </a:lnTo>
                  <a:lnTo>
                    <a:pt x="123" y="1000"/>
                  </a:lnTo>
                  <a:lnTo>
                    <a:pt x="83" y="883"/>
                  </a:lnTo>
                  <a:lnTo>
                    <a:pt x="47" y="729"/>
                  </a:lnTo>
                  <a:lnTo>
                    <a:pt x="30" y="633"/>
                  </a:lnTo>
                  <a:lnTo>
                    <a:pt x="16" y="536"/>
                  </a:lnTo>
                  <a:lnTo>
                    <a:pt x="0" y="376"/>
                  </a:lnTo>
                  <a:lnTo>
                    <a:pt x="3" y="253"/>
                  </a:lnTo>
                  <a:lnTo>
                    <a:pt x="20" y="161"/>
                  </a:lnTo>
                  <a:lnTo>
                    <a:pt x="49" y="95"/>
                  </a:lnTo>
                  <a:lnTo>
                    <a:pt x="89" y="50"/>
                  </a:lnTo>
                  <a:lnTo>
                    <a:pt x="138" y="23"/>
                  </a:lnTo>
                  <a:lnTo>
                    <a:pt x="194" y="6"/>
                  </a:lnTo>
                  <a:lnTo>
                    <a:pt x="224" y="0"/>
                  </a:lnTo>
                  <a:lnTo>
                    <a:pt x="397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12">
              <a:extLst>
                <a:ext uri="{FF2B5EF4-FFF2-40B4-BE49-F238E27FC236}">
                  <a16:creationId xmlns:a16="http://schemas.microsoft.com/office/drawing/2014/main" id="{CD99203B-5EF4-4ACD-987C-D309C6FAC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983" y="-1180371"/>
              <a:ext cx="513575" cy="1509844"/>
            </a:xfrm>
            <a:custGeom>
              <a:avLst/>
              <a:gdLst>
                <a:gd name="T0" fmla="*/ 0 w 398"/>
                <a:gd name="T1" fmla="*/ 1164 h 1172"/>
                <a:gd name="T2" fmla="*/ 31 w 398"/>
                <a:gd name="T3" fmla="*/ 1170 h 1172"/>
                <a:gd name="T4" fmla="*/ 87 w 398"/>
                <a:gd name="T5" fmla="*/ 1172 h 1172"/>
                <a:gd name="T6" fmla="*/ 139 w 398"/>
                <a:gd name="T7" fmla="*/ 1161 h 1172"/>
                <a:gd name="T8" fmla="*/ 188 w 398"/>
                <a:gd name="T9" fmla="*/ 1133 h 1172"/>
                <a:gd name="T10" fmla="*/ 232 w 398"/>
                <a:gd name="T11" fmla="*/ 1081 h 1172"/>
                <a:gd name="T12" fmla="*/ 274 w 398"/>
                <a:gd name="T13" fmla="*/ 1000 h 1172"/>
                <a:gd name="T14" fmla="*/ 313 w 398"/>
                <a:gd name="T15" fmla="*/ 883 h 1172"/>
                <a:gd name="T16" fmla="*/ 350 w 398"/>
                <a:gd name="T17" fmla="*/ 729 h 1172"/>
                <a:gd name="T18" fmla="*/ 367 w 398"/>
                <a:gd name="T19" fmla="*/ 633 h 1172"/>
                <a:gd name="T20" fmla="*/ 383 w 398"/>
                <a:gd name="T21" fmla="*/ 536 h 1172"/>
                <a:gd name="T22" fmla="*/ 398 w 398"/>
                <a:gd name="T23" fmla="*/ 376 h 1172"/>
                <a:gd name="T24" fmla="*/ 396 w 398"/>
                <a:gd name="T25" fmla="*/ 253 h 1172"/>
                <a:gd name="T26" fmla="*/ 379 w 398"/>
                <a:gd name="T27" fmla="*/ 161 h 1172"/>
                <a:gd name="T28" fmla="*/ 350 w 398"/>
                <a:gd name="T29" fmla="*/ 95 h 1172"/>
                <a:gd name="T30" fmla="*/ 308 w 398"/>
                <a:gd name="T31" fmla="*/ 50 h 1172"/>
                <a:gd name="T32" fmla="*/ 260 w 398"/>
                <a:gd name="T33" fmla="*/ 23 h 1172"/>
                <a:gd name="T34" fmla="*/ 203 w 398"/>
                <a:gd name="T35" fmla="*/ 6 h 1172"/>
                <a:gd name="T36" fmla="*/ 173 w 398"/>
                <a:gd name="T37" fmla="*/ 0 h 1172"/>
                <a:gd name="T38" fmla="*/ 0 w 398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8" h="1172">
                  <a:moveTo>
                    <a:pt x="0" y="1164"/>
                  </a:moveTo>
                  <a:lnTo>
                    <a:pt x="31" y="1170"/>
                  </a:lnTo>
                  <a:lnTo>
                    <a:pt x="87" y="1172"/>
                  </a:lnTo>
                  <a:lnTo>
                    <a:pt x="139" y="1161"/>
                  </a:lnTo>
                  <a:lnTo>
                    <a:pt x="188" y="1133"/>
                  </a:lnTo>
                  <a:lnTo>
                    <a:pt x="232" y="1081"/>
                  </a:lnTo>
                  <a:lnTo>
                    <a:pt x="274" y="1000"/>
                  </a:lnTo>
                  <a:lnTo>
                    <a:pt x="313" y="883"/>
                  </a:lnTo>
                  <a:lnTo>
                    <a:pt x="350" y="729"/>
                  </a:lnTo>
                  <a:lnTo>
                    <a:pt x="367" y="633"/>
                  </a:lnTo>
                  <a:lnTo>
                    <a:pt x="383" y="536"/>
                  </a:lnTo>
                  <a:lnTo>
                    <a:pt x="398" y="376"/>
                  </a:lnTo>
                  <a:lnTo>
                    <a:pt x="396" y="253"/>
                  </a:lnTo>
                  <a:lnTo>
                    <a:pt x="379" y="161"/>
                  </a:lnTo>
                  <a:lnTo>
                    <a:pt x="350" y="95"/>
                  </a:lnTo>
                  <a:lnTo>
                    <a:pt x="308" y="50"/>
                  </a:lnTo>
                  <a:lnTo>
                    <a:pt x="260" y="23"/>
                  </a:lnTo>
                  <a:lnTo>
                    <a:pt x="203" y="6"/>
                  </a:lnTo>
                  <a:lnTo>
                    <a:pt x="173" y="0"/>
                  </a:lnTo>
                  <a:lnTo>
                    <a:pt x="0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달 17">
              <a:extLst>
                <a:ext uri="{FF2B5EF4-FFF2-40B4-BE49-F238E27FC236}">
                  <a16:creationId xmlns:a16="http://schemas.microsoft.com/office/drawing/2014/main" id="{990ADDF0-1A1B-4C22-A06F-689A35583CE2}"/>
                </a:ext>
              </a:extLst>
            </p:cNvPr>
            <p:cNvSpPr/>
            <p:nvPr/>
          </p:nvSpPr>
          <p:spPr>
            <a:xfrm flipH="1">
              <a:off x="3103200" y="4640891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6" name="달 335">
              <a:extLst>
                <a:ext uri="{FF2B5EF4-FFF2-40B4-BE49-F238E27FC236}">
                  <a16:creationId xmlns:a16="http://schemas.microsoft.com/office/drawing/2014/main" id="{6A609464-D179-4FC5-919F-78F5C5DFC8C1}"/>
                </a:ext>
              </a:extLst>
            </p:cNvPr>
            <p:cNvSpPr/>
            <p:nvPr/>
          </p:nvSpPr>
          <p:spPr>
            <a:xfrm>
              <a:off x="8866529" y="4660808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63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5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다리꼴 4">
            <a:extLst>
              <a:ext uri="{FF2B5EF4-FFF2-40B4-BE49-F238E27FC236}">
                <a16:creationId xmlns:a16="http://schemas.microsoft.com/office/drawing/2014/main" id="{A295373C-FC31-40BF-98FD-8D715380AEC6}"/>
              </a:ext>
            </a:extLst>
          </p:cNvPr>
          <p:cNvSpPr/>
          <p:nvPr/>
        </p:nvSpPr>
        <p:spPr>
          <a:xfrm>
            <a:off x="-927100" y="6172200"/>
            <a:ext cx="13792200" cy="685800"/>
          </a:xfrm>
          <a:prstGeom prst="trapezoid">
            <a:avLst>
              <a:gd name="adj" fmla="val 1583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A0708D11-7B89-4D78-BCF6-9854DC4612DE}"/>
              </a:ext>
            </a:extLst>
          </p:cNvPr>
          <p:cNvSpPr/>
          <p:nvPr/>
        </p:nvSpPr>
        <p:spPr>
          <a:xfrm>
            <a:off x="1588" y="6261451"/>
            <a:ext cx="11934825" cy="91724"/>
          </a:xfrm>
          <a:prstGeom prst="trapezoid">
            <a:avLst>
              <a:gd name="adj" fmla="val 165256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다리꼴 6">
            <a:extLst>
              <a:ext uri="{FF2B5EF4-FFF2-40B4-BE49-F238E27FC236}">
                <a16:creationId xmlns:a16="http://schemas.microsoft.com/office/drawing/2014/main" id="{563D4B21-3EFA-4DDD-844E-2202F117787F}"/>
              </a:ext>
            </a:extLst>
          </p:cNvPr>
          <p:cNvSpPr/>
          <p:nvPr/>
        </p:nvSpPr>
        <p:spPr>
          <a:xfrm>
            <a:off x="-267587" y="6442107"/>
            <a:ext cx="12456000" cy="108000"/>
          </a:xfrm>
          <a:prstGeom prst="trapezoid">
            <a:avLst>
              <a:gd name="adj" fmla="val 169666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D40BD279-6BB6-4E37-9BB6-6B77E71C16E7}"/>
              </a:ext>
            </a:extLst>
          </p:cNvPr>
          <p:cNvSpPr/>
          <p:nvPr/>
        </p:nvSpPr>
        <p:spPr>
          <a:xfrm>
            <a:off x="-682644" y="6678000"/>
            <a:ext cx="13284000" cy="180000"/>
          </a:xfrm>
          <a:prstGeom prst="trapezoid">
            <a:avLst>
              <a:gd name="adj" fmla="val 156437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E1E3AFB-820C-4B69-9FB0-0E39714121F0}"/>
              </a:ext>
            </a:extLst>
          </p:cNvPr>
          <p:cNvSpPr/>
          <p:nvPr/>
        </p:nvSpPr>
        <p:spPr>
          <a:xfrm>
            <a:off x="990600" y="6172200"/>
            <a:ext cx="2044700" cy="685800"/>
          </a:xfrm>
          <a:prstGeom prst="parallelogram">
            <a:avLst>
              <a:gd name="adj" fmla="val 119445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C72EDA8-1AA7-4F12-B54C-20F04A46B305}"/>
              </a:ext>
            </a:extLst>
          </p:cNvPr>
          <p:cNvSpPr/>
          <p:nvPr/>
        </p:nvSpPr>
        <p:spPr>
          <a:xfrm>
            <a:off x="3001962" y="6172200"/>
            <a:ext cx="2560638" cy="685800"/>
          </a:xfrm>
          <a:prstGeom prst="parallelogram">
            <a:avLst>
              <a:gd name="adj" fmla="val 87964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880A5111-5B20-4F1A-BA48-A3B62785D3F0}"/>
              </a:ext>
            </a:extLst>
          </p:cNvPr>
          <p:cNvSpPr/>
          <p:nvPr/>
        </p:nvSpPr>
        <p:spPr>
          <a:xfrm>
            <a:off x="5549013" y="6175375"/>
            <a:ext cx="2560638" cy="685800"/>
          </a:xfrm>
          <a:prstGeom prst="parallelogram">
            <a:avLst>
              <a:gd name="adj" fmla="val 45371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BEFC2DA-A6F9-4100-98DF-E2C231DC6C09}"/>
              </a:ext>
            </a:extLst>
          </p:cNvPr>
          <p:cNvSpPr/>
          <p:nvPr/>
        </p:nvSpPr>
        <p:spPr>
          <a:xfrm>
            <a:off x="8282004" y="6169025"/>
            <a:ext cx="2560638" cy="685800"/>
          </a:xfrm>
          <a:prstGeom prst="parallelogram">
            <a:avLst>
              <a:gd name="adj" fmla="val 12038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F59C8EF2-BFE8-4D86-9E73-B9CE1CAB3805}"/>
              </a:ext>
            </a:extLst>
          </p:cNvPr>
          <p:cNvSpPr/>
          <p:nvPr/>
        </p:nvSpPr>
        <p:spPr>
          <a:xfrm>
            <a:off x="2634337" y="6172200"/>
            <a:ext cx="9302075" cy="685800"/>
          </a:xfrm>
          <a:prstGeom prst="trapezoid">
            <a:avLst>
              <a:gd name="adj" fmla="val 91667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2CA3D6-7F91-4098-AFDA-B8C2795A2B45}"/>
              </a:ext>
            </a:extLst>
          </p:cNvPr>
          <p:cNvSpPr/>
          <p:nvPr/>
        </p:nvSpPr>
        <p:spPr>
          <a:xfrm>
            <a:off x="-2" y="6117827"/>
            <a:ext cx="12188413" cy="9298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dist="63500" dir="16200000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41A5F65-861D-46EE-AC45-C4C54FE1F0CB}"/>
              </a:ext>
            </a:extLst>
          </p:cNvPr>
          <p:cNvGrpSpPr/>
          <p:nvPr/>
        </p:nvGrpSpPr>
        <p:grpSpPr>
          <a:xfrm rot="16200000">
            <a:off x="5464177" y="5669727"/>
            <a:ext cx="289789" cy="277516"/>
            <a:chOff x="8219575" y="-167548"/>
            <a:chExt cx="289789" cy="277516"/>
          </a:xfrm>
        </p:grpSpPr>
        <p:sp>
          <p:nvSpPr>
            <p:cNvPr id="50" name="타원 20">
              <a:extLst>
                <a:ext uri="{FF2B5EF4-FFF2-40B4-BE49-F238E27FC236}">
                  <a16:creationId xmlns:a16="http://schemas.microsoft.com/office/drawing/2014/main" id="{7924A7D9-3899-4DD7-9CB2-F611A3781AF3}"/>
                </a:ext>
              </a:extLst>
            </p:cNvPr>
            <p:cNvSpPr/>
            <p:nvPr/>
          </p:nvSpPr>
          <p:spPr>
            <a:xfrm>
              <a:off x="8296532" y="51706"/>
              <a:ext cx="47207" cy="58262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rgbClr val="684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타원 20">
              <a:extLst>
                <a:ext uri="{FF2B5EF4-FFF2-40B4-BE49-F238E27FC236}">
                  <a16:creationId xmlns:a16="http://schemas.microsoft.com/office/drawing/2014/main" id="{CE26D6E1-0CDE-43EE-9932-52C427BADC3E}"/>
                </a:ext>
              </a:extLst>
            </p:cNvPr>
            <p:cNvSpPr/>
            <p:nvPr/>
          </p:nvSpPr>
          <p:spPr>
            <a:xfrm>
              <a:off x="8289003" y="-59096"/>
              <a:ext cx="58285" cy="139614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타원 20">
              <a:extLst>
                <a:ext uri="{FF2B5EF4-FFF2-40B4-BE49-F238E27FC236}">
                  <a16:creationId xmlns:a16="http://schemas.microsoft.com/office/drawing/2014/main" id="{2742E587-4DF9-4FF6-BE61-EC4738D3741C}"/>
                </a:ext>
              </a:extLst>
            </p:cNvPr>
            <p:cNvSpPr/>
            <p:nvPr/>
          </p:nvSpPr>
          <p:spPr>
            <a:xfrm>
              <a:off x="8402008" y="4835"/>
              <a:ext cx="47207" cy="58262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rgbClr val="684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타원 20">
              <a:extLst>
                <a:ext uri="{FF2B5EF4-FFF2-40B4-BE49-F238E27FC236}">
                  <a16:creationId xmlns:a16="http://schemas.microsoft.com/office/drawing/2014/main" id="{CB4B9975-451F-4FBD-AB72-C3B08B3F9B0A}"/>
                </a:ext>
              </a:extLst>
            </p:cNvPr>
            <p:cNvSpPr/>
            <p:nvPr/>
          </p:nvSpPr>
          <p:spPr>
            <a:xfrm>
              <a:off x="8394479" y="-105967"/>
              <a:ext cx="58285" cy="139614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20">
              <a:extLst>
                <a:ext uri="{FF2B5EF4-FFF2-40B4-BE49-F238E27FC236}">
                  <a16:creationId xmlns:a16="http://schemas.microsoft.com/office/drawing/2014/main" id="{19F8A7D3-0882-45C9-BF7E-086BC31E2378}"/>
                </a:ext>
              </a:extLst>
            </p:cNvPr>
            <p:cNvSpPr/>
            <p:nvPr/>
          </p:nvSpPr>
          <p:spPr>
            <a:xfrm>
              <a:off x="8473364" y="-105967"/>
              <a:ext cx="36000" cy="124205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20">
              <a:extLst>
                <a:ext uri="{FF2B5EF4-FFF2-40B4-BE49-F238E27FC236}">
                  <a16:creationId xmlns:a16="http://schemas.microsoft.com/office/drawing/2014/main" id="{44E80521-D714-4108-8832-0045482D1276}"/>
                </a:ext>
              </a:extLst>
            </p:cNvPr>
            <p:cNvSpPr/>
            <p:nvPr/>
          </p:nvSpPr>
          <p:spPr>
            <a:xfrm>
              <a:off x="8219880" y="-114185"/>
              <a:ext cx="36000" cy="106176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20">
              <a:extLst>
                <a:ext uri="{FF2B5EF4-FFF2-40B4-BE49-F238E27FC236}">
                  <a16:creationId xmlns:a16="http://schemas.microsoft.com/office/drawing/2014/main" id="{5EAFFDB3-23F8-4E03-B9C2-00CD56875EA6}"/>
                </a:ext>
              </a:extLst>
            </p:cNvPr>
            <p:cNvSpPr/>
            <p:nvPr/>
          </p:nvSpPr>
          <p:spPr>
            <a:xfrm>
              <a:off x="8219575" y="-147437"/>
              <a:ext cx="285539" cy="124213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93FCEDF-EE68-4173-ABFB-110D6D3FAE99}"/>
                </a:ext>
              </a:extLst>
            </p:cNvPr>
            <p:cNvSpPr/>
            <p:nvPr/>
          </p:nvSpPr>
          <p:spPr>
            <a:xfrm>
              <a:off x="8289251" y="-167548"/>
              <a:ext cx="159544" cy="15954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E245BE3-4194-45C1-8FA6-04141098AA07}"/>
              </a:ext>
            </a:extLst>
          </p:cNvPr>
          <p:cNvSpPr/>
          <p:nvPr/>
        </p:nvSpPr>
        <p:spPr>
          <a:xfrm>
            <a:off x="3336921" y="95250"/>
            <a:ext cx="5518159" cy="72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PRESENTATION</a:t>
            </a: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4000" kern="0" dirty="0">
              <a:solidFill>
                <a:prstClr val="white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D72287-671B-5F44-8975-96C41E182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644" y="-338429"/>
            <a:ext cx="12456000" cy="6599879"/>
          </a:xfrm>
          <a:prstGeom prst="rect">
            <a:avLst/>
          </a:prstGeom>
        </p:spPr>
      </p:pic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8171AB55-F60A-4D17-A8A5-EE1EAC799381}"/>
              </a:ext>
            </a:extLst>
          </p:cNvPr>
          <p:cNvGrpSpPr/>
          <p:nvPr/>
        </p:nvGrpSpPr>
        <p:grpSpPr>
          <a:xfrm>
            <a:off x="1632916" y="4734624"/>
            <a:ext cx="8874235" cy="10919038"/>
            <a:chOff x="1632916" y="-4061038"/>
            <a:chExt cx="8874235" cy="10919038"/>
          </a:xfrm>
        </p:grpSpPr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53A26F7B-160F-4055-A192-BF6EA45B7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916" y="2661805"/>
              <a:ext cx="8874235" cy="4196195"/>
            </a:xfrm>
            <a:custGeom>
              <a:avLst/>
              <a:gdLst>
                <a:gd name="connsiteX0" fmla="*/ 4421898 w 8874235"/>
                <a:gd name="connsiteY0" fmla="*/ 0 h 4196195"/>
                <a:gd name="connsiteX1" fmla="*/ 4627784 w 8874235"/>
                <a:gd name="connsiteY1" fmla="*/ 1288 h 4196195"/>
                <a:gd name="connsiteX2" fmla="*/ 5030548 w 8874235"/>
                <a:gd name="connsiteY2" fmla="*/ 15456 h 4196195"/>
                <a:gd name="connsiteX3" fmla="*/ 5423018 w 8874235"/>
                <a:gd name="connsiteY3" fmla="*/ 38640 h 4196195"/>
                <a:gd name="connsiteX4" fmla="*/ 5801333 w 8874235"/>
                <a:gd name="connsiteY4" fmla="*/ 74703 h 4196195"/>
                <a:gd name="connsiteX5" fmla="*/ 6164207 w 8874235"/>
                <a:gd name="connsiteY5" fmla="*/ 121071 h 4196195"/>
                <a:gd name="connsiteX6" fmla="*/ 6509065 w 8874235"/>
                <a:gd name="connsiteY6" fmla="*/ 176454 h 4196195"/>
                <a:gd name="connsiteX7" fmla="*/ 6833335 w 8874235"/>
                <a:gd name="connsiteY7" fmla="*/ 240853 h 4196195"/>
                <a:gd name="connsiteX8" fmla="*/ 7138303 w 8874235"/>
                <a:gd name="connsiteY8" fmla="*/ 316845 h 4196195"/>
                <a:gd name="connsiteX9" fmla="*/ 7420109 w 8874235"/>
                <a:gd name="connsiteY9" fmla="*/ 399276 h 4196195"/>
                <a:gd name="connsiteX10" fmla="*/ 7677467 w 8874235"/>
                <a:gd name="connsiteY10" fmla="*/ 489435 h 4196195"/>
                <a:gd name="connsiteX11" fmla="*/ 7909089 w 8874235"/>
                <a:gd name="connsiteY11" fmla="*/ 586033 h 4196195"/>
                <a:gd name="connsiteX12" fmla="*/ 8112401 w 8874235"/>
                <a:gd name="connsiteY12" fmla="*/ 690360 h 4196195"/>
                <a:gd name="connsiteX13" fmla="*/ 8286117 w 8874235"/>
                <a:gd name="connsiteY13" fmla="*/ 799839 h 4196195"/>
                <a:gd name="connsiteX14" fmla="*/ 8428950 w 8874235"/>
                <a:gd name="connsiteY14" fmla="*/ 914470 h 4196195"/>
                <a:gd name="connsiteX15" fmla="*/ 8540900 w 8874235"/>
                <a:gd name="connsiteY15" fmla="*/ 1034252 h 4196195"/>
                <a:gd name="connsiteX16" fmla="*/ 8616821 w 8874235"/>
                <a:gd name="connsiteY16" fmla="*/ 1157899 h 4196195"/>
                <a:gd name="connsiteX17" fmla="*/ 8638696 w 8874235"/>
                <a:gd name="connsiteY17" fmla="*/ 1221010 h 4196195"/>
                <a:gd name="connsiteX18" fmla="*/ 8664432 w 8874235"/>
                <a:gd name="connsiteY18" fmla="*/ 1303441 h 4196195"/>
                <a:gd name="connsiteX19" fmla="*/ 8714617 w 8874235"/>
                <a:gd name="connsiteY19" fmla="*/ 1505655 h 4196195"/>
                <a:gd name="connsiteX20" fmla="*/ 8791824 w 8874235"/>
                <a:gd name="connsiteY20" fmla="*/ 1868867 h 4196195"/>
                <a:gd name="connsiteX21" fmla="*/ 8844582 w 8874235"/>
                <a:gd name="connsiteY21" fmla="*/ 2145784 h 4196195"/>
                <a:gd name="connsiteX22" fmla="*/ 8823014 w 8874235"/>
                <a:gd name="connsiteY22" fmla="*/ 2167898 h 4196195"/>
                <a:gd name="connsiteX23" fmla="*/ 8844582 w 8874235"/>
                <a:gd name="connsiteY23" fmla="*/ 2167898 h 4196195"/>
                <a:gd name="connsiteX24" fmla="*/ 8226767 w 8874235"/>
                <a:gd name="connsiteY24" fmla="*/ 3949616 h 4196195"/>
                <a:gd name="connsiteX25" fmla="*/ 8069319 w 8874235"/>
                <a:gd name="connsiteY25" fmla="*/ 4196195 h 4196195"/>
                <a:gd name="connsiteX26" fmla="*/ 797509 w 8874235"/>
                <a:gd name="connsiteY26" fmla="*/ 4196195 h 4196195"/>
                <a:gd name="connsiteX27" fmla="*/ 792662 w 8874235"/>
                <a:gd name="connsiteY27" fmla="*/ 4172311 h 4196195"/>
                <a:gd name="connsiteX28" fmla="*/ 17229 w 8874235"/>
                <a:gd name="connsiteY28" fmla="*/ 2167898 h 4196195"/>
                <a:gd name="connsiteX29" fmla="*/ 38797 w 8874235"/>
                <a:gd name="connsiteY29" fmla="*/ 2167898 h 4196195"/>
                <a:gd name="connsiteX30" fmla="*/ 17229 w 8874235"/>
                <a:gd name="connsiteY30" fmla="*/ 2145784 h 4196195"/>
                <a:gd name="connsiteX31" fmla="*/ 71274 w 8874235"/>
                <a:gd name="connsiteY31" fmla="*/ 1868867 h 4196195"/>
                <a:gd name="connsiteX32" fmla="*/ 172930 w 8874235"/>
                <a:gd name="connsiteY32" fmla="*/ 1393600 h 4196195"/>
                <a:gd name="connsiteX33" fmla="*/ 223115 w 8874235"/>
                <a:gd name="connsiteY33" fmla="*/ 1221010 h 4196195"/>
                <a:gd name="connsiteX34" fmla="*/ 244990 w 8874235"/>
                <a:gd name="connsiteY34" fmla="*/ 1157899 h 4196195"/>
                <a:gd name="connsiteX35" fmla="*/ 320911 w 8874235"/>
                <a:gd name="connsiteY35" fmla="*/ 1034252 h 4196195"/>
                <a:gd name="connsiteX36" fmla="*/ 430288 w 8874235"/>
                <a:gd name="connsiteY36" fmla="*/ 914470 h 4196195"/>
                <a:gd name="connsiteX37" fmla="*/ 573121 w 8874235"/>
                <a:gd name="connsiteY37" fmla="*/ 799839 h 4196195"/>
                <a:gd name="connsiteX38" fmla="*/ 745550 w 8874235"/>
                <a:gd name="connsiteY38" fmla="*/ 690360 h 4196195"/>
                <a:gd name="connsiteX39" fmla="*/ 947576 w 8874235"/>
                <a:gd name="connsiteY39" fmla="*/ 586033 h 4196195"/>
                <a:gd name="connsiteX40" fmla="*/ 1176624 w 8874235"/>
                <a:gd name="connsiteY40" fmla="*/ 489435 h 4196195"/>
                <a:gd name="connsiteX41" fmla="*/ 1432694 w 8874235"/>
                <a:gd name="connsiteY41" fmla="*/ 399276 h 4196195"/>
                <a:gd name="connsiteX42" fmla="*/ 1711927 w 8874235"/>
                <a:gd name="connsiteY42" fmla="*/ 316845 h 4196195"/>
                <a:gd name="connsiteX43" fmla="*/ 2015608 w 8874235"/>
                <a:gd name="connsiteY43" fmla="*/ 240853 h 4196195"/>
                <a:gd name="connsiteX44" fmla="*/ 2339878 w 8874235"/>
                <a:gd name="connsiteY44" fmla="*/ 176454 h 4196195"/>
                <a:gd name="connsiteX45" fmla="*/ 2682163 w 8874235"/>
                <a:gd name="connsiteY45" fmla="*/ 121071 h 4196195"/>
                <a:gd name="connsiteX46" fmla="*/ 3043750 w 8874235"/>
                <a:gd name="connsiteY46" fmla="*/ 74703 h 4196195"/>
                <a:gd name="connsiteX47" fmla="*/ 3419492 w 8874235"/>
                <a:gd name="connsiteY47" fmla="*/ 38640 h 4196195"/>
                <a:gd name="connsiteX48" fmla="*/ 3810675 w 8874235"/>
                <a:gd name="connsiteY48" fmla="*/ 15456 h 4196195"/>
                <a:gd name="connsiteX49" fmla="*/ 4214726 w 8874235"/>
                <a:gd name="connsiteY49" fmla="*/ 1288 h 41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874235" h="4196195">
                  <a:moveTo>
                    <a:pt x="4421898" y="0"/>
                  </a:moveTo>
                  <a:lnTo>
                    <a:pt x="4627784" y="1288"/>
                  </a:lnTo>
                  <a:lnTo>
                    <a:pt x="5030548" y="15456"/>
                  </a:lnTo>
                  <a:lnTo>
                    <a:pt x="5423018" y="38640"/>
                  </a:lnTo>
                  <a:lnTo>
                    <a:pt x="5801333" y="74703"/>
                  </a:lnTo>
                  <a:lnTo>
                    <a:pt x="6164207" y="121071"/>
                  </a:lnTo>
                  <a:lnTo>
                    <a:pt x="6509065" y="176454"/>
                  </a:lnTo>
                  <a:lnTo>
                    <a:pt x="6833335" y="240853"/>
                  </a:lnTo>
                  <a:lnTo>
                    <a:pt x="7138303" y="316845"/>
                  </a:lnTo>
                  <a:lnTo>
                    <a:pt x="7420109" y="399276"/>
                  </a:lnTo>
                  <a:lnTo>
                    <a:pt x="7677467" y="489435"/>
                  </a:lnTo>
                  <a:lnTo>
                    <a:pt x="7909089" y="586033"/>
                  </a:lnTo>
                  <a:lnTo>
                    <a:pt x="8112401" y="690360"/>
                  </a:lnTo>
                  <a:lnTo>
                    <a:pt x="8286117" y="799839"/>
                  </a:lnTo>
                  <a:lnTo>
                    <a:pt x="8428950" y="914470"/>
                  </a:lnTo>
                  <a:lnTo>
                    <a:pt x="8540900" y="1034252"/>
                  </a:lnTo>
                  <a:lnTo>
                    <a:pt x="8616821" y="1157899"/>
                  </a:lnTo>
                  <a:lnTo>
                    <a:pt x="8638696" y="1221010"/>
                  </a:lnTo>
                  <a:lnTo>
                    <a:pt x="8664432" y="1303441"/>
                  </a:lnTo>
                  <a:lnTo>
                    <a:pt x="8714617" y="1505655"/>
                  </a:lnTo>
                  <a:lnTo>
                    <a:pt x="8791824" y="1868867"/>
                  </a:lnTo>
                  <a:lnTo>
                    <a:pt x="8844582" y="2145784"/>
                  </a:lnTo>
                  <a:lnTo>
                    <a:pt x="8823014" y="2167898"/>
                  </a:lnTo>
                  <a:lnTo>
                    <a:pt x="8844582" y="2167898"/>
                  </a:lnTo>
                  <a:cubicBezTo>
                    <a:pt x="9011269" y="2942841"/>
                    <a:pt x="8429947" y="3418461"/>
                    <a:pt x="8226767" y="3949616"/>
                  </a:cubicBezTo>
                  <a:lnTo>
                    <a:pt x="8069319" y="4196195"/>
                  </a:lnTo>
                  <a:lnTo>
                    <a:pt x="797509" y="4196195"/>
                  </a:lnTo>
                  <a:lnTo>
                    <a:pt x="792662" y="4172311"/>
                  </a:lnTo>
                  <a:cubicBezTo>
                    <a:pt x="638692" y="3613478"/>
                    <a:pt x="-123414" y="2894407"/>
                    <a:pt x="17229" y="2167898"/>
                  </a:cubicBezTo>
                  <a:lnTo>
                    <a:pt x="38797" y="2167898"/>
                  </a:lnTo>
                  <a:lnTo>
                    <a:pt x="17229" y="2145784"/>
                  </a:lnTo>
                  <a:lnTo>
                    <a:pt x="71274" y="1868867"/>
                  </a:lnTo>
                  <a:lnTo>
                    <a:pt x="172930" y="1393600"/>
                  </a:lnTo>
                  <a:lnTo>
                    <a:pt x="223115" y="1221010"/>
                  </a:lnTo>
                  <a:lnTo>
                    <a:pt x="244990" y="1157899"/>
                  </a:lnTo>
                  <a:lnTo>
                    <a:pt x="320911" y="1034252"/>
                  </a:lnTo>
                  <a:lnTo>
                    <a:pt x="430288" y="914470"/>
                  </a:lnTo>
                  <a:lnTo>
                    <a:pt x="573121" y="799839"/>
                  </a:lnTo>
                  <a:lnTo>
                    <a:pt x="745550" y="690360"/>
                  </a:lnTo>
                  <a:lnTo>
                    <a:pt x="947576" y="586033"/>
                  </a:lnTo>
                  <a:lnTo>
                    <a:pt x="1176624" y="489435"/>
                  </a:lnTo>
                  <a:lnTo>
                    <a:pt x="1432694" y="399276"/>
                  </a:lnTo>
                  <a:lnTo>
                    <a:pt x="1711927" y="316845"/>
                  </a:lnTo>
                  <a:lnTo>
                    <a:pt x="2015608" y="240853"/>
                  </a:lnTo>
                  <a:lnTo>
                    <a:pt x="2339878" y="176454"/>
                  </a:lnTo>
                  <a:lnTo>
                    <a:pt x="2682163" y="121071"/>
                  </a:lnTo>
                  <a:lnTo>
                    <a:pt x="3043750" y="74703"/>
                  </a:lnTo>
                  <a:lnTo>
                    <a:pt x="3419492" y="38640"/>
                  </a:lnTo>
                  <a:lnTo>
                    <a:pt x="3810675" y="15456"/>
                  </a:lnTo>
                  <a:lnTo>
                    <a:pt x="4214726" y="12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646F42B5-24B6-4240-809F-1021E133F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316" y="1391381"/>
              <a:ext cx="1923020" cy="1644994"/>
            </a:xfrm>
            <a:custGeom>
              <a:avLst/>
              <a:gdLst>
                <a:gd name="T0" fmla="*/ 1494 w 1494"/>
                <a:gd name="T1" fmla="*/ 0 h 1278"/>
                <a:gd name="T2" fmla="*/ 0 w 1494"/>
                <a:gd name="T3" fmla="*/ 0 h 1278"/>
                <a:gd name="T4" fmla="*/ 22 w 1494"/>
                <a:gd name="T5" fmla="*/ 65 h 1278"/>
                <a:gd name="T6" fmla="*/ 55 w 1494"/>
                <a:gd name="T7" fmla="*/ 189 h 1278"/>
                <a:gd name="T8" fmla="*/ 89 w 1494"/>
                <a:gd name="T9" fmla="*/ 357 h 1278"/>
                <a:gd name="T10" fmla="*/ 109 w 1494"/>
                <a:gd name="T11" fmla="*/ 550 h 1278"/>
                <a:gd name="T12" fmla="*/ 105 w 1494"/>
                <a:gd name="T13" fmla="*/ 710 h 1278"/>
                <a:gd name="T14" fmla="*/ 88 w 1494"/>
                <a:gd name="T15" fmla="*/ 836 h 1278"/>
                <a:gd name="T16" fmla="*/ 62 w 1494"/>
                <a:gd name="T17" fmla="*/ 929 h 1278"/>
                <a:gd name="T18" fmla="*/ 26 w 1494"/>
                <a:gd name="T19" fmla="*/ 1014 h 1278"/>
                <a:gd name="T20" fmla="*/ 20 w 1494"/>
                <a:gd name="T21" fmla="*/ 1024 h 1278"/>
                <a:gd name="T22" fmla="*/ 27 w 1494"/>
                <a:gd name="T23" fmla="*/ 1032 h 1278"/>
                <a:gd name="T24" fmla="*/ 86 w 1494"/>
                <a:gd name="T25" fmla="*/ 1082 h 1278"/>
                <a:gd name="T26" fmla="*/ 154 w 1494"/>
                <a:gd name="T27" fmla="*/ 1127 h 1278"/>
                <a:gd name="T28" fmla="*/ 243 w 1494"/>
                <a:gd name="T29" fmla="*/ 1174 h 1278"/>
                <a:gd name="T30" fmla="*/ 356 w 1494"/>
                <a:gd name="T31" fmla="*/ 1219 h 1278"/>
                <a:gd name="T32" fmla="*/ 494 w 1494"/>
                <a:gd name="T33" fmla="*/ 1255 h 1278"/>
                <a:gd name="T34" fmla="*/ 655 w 1494"/>
                <a:gd name="T35" fmla="*/ 1275 h 1278"/>
                <a:gd name="T36" fmla="*/ 747 w 1494"/>
                <a:gd name="T37" fmla="*/ 1278 h 1278"/>
                <a:gd name="T38" fmla="*/ 839 w 1494"/>
                <a:gd name="T39" fmla="*/ 1275 h 1278"/>
                <a:gd name="T40" fmla="*/ 1000 w 1494"/>
                <a:gd name="T41" fmla="*/ 1255 h 1278"/>
                <a:gd name="T42" fmla="*/ 1138 w 1494"/>
                <a:gd name="T43" fmla="*/ 1219 h 1278"/>
                <a:gd name="T44" fmla="*/ 1251 w 1494"/>
                <a:gd name="T45" fmla="*/ 1174 h 1278"/>
                <a:gd name="T46" fmla="*/ 1340 w 1494"/>
                <a:gd name="T47" fmla="*/ 1127 h 1278"/>
                <a:gd name="T48" fmla="*/ 1408 w 1494"/>
                <a:gd name="T49" fmla="*/ 1082 h 1278"/>
                <a:gd name="T50" fmla="*/ 1467 w 1494"/>
                <a:gd name="T51" fmla="*/ 1032 h 1278"/>
                <a:gd name="T52" fmla="*/ 1474 w 1494"/>
                <a:gd name="T53" fmla="*/ 1024 h 1278"/>
                <a:gd name="T54" fmla="*/ 1468 w 1494"/>
                <a:gd name="T55" fmla="*/ 1014 h 1278"/>
                <a:gd name="T56" fmla="*/ 1432 w 1494"/>
                <a:gd name="T57" fmla="*/ 929 h 1278"/>
                <a:gd name="T58" fmla="*/ 1406 w 1494"/>
                <a:gd name="T59" fmla="*/ 836 h 1278"/>
                <a:gd name="T60" fmla="*/ 1389 w 1494"/>
                <a:gd name="T61" fmla="*/ 710 h 1278"/>
                <a:gd name="T62" fmla="*/ 1385 w 1494"/>
                <a:gd name="T63" fmla="*/ 550 h 1278"/>
                <a:gd name="T64" fmla="*/ 1405 w 1494"/>
                <a:gd name="T65" fmla="*/ 357 h 1278"/>
                <a:gd name="T66" fmla="*/ 1439 w 1494"/>
                <a:gd name="T67" fmla="*/ 189 h 1278"/>
                <a:gd name="T68" fmla="*/ 1472 w 1494"/>
                <a:gd name="T69" fmla="*/ 65 h 1278"/>
                <a:gd name="T70" fmla="*/ 1494 w 1494"/>
                <a:gd name="T71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94" h="1278">
                  <a:moveTo>
                    <a:pt x="1494" y="0"/>
                  </a:moveTo>
                  <a:lnTo>
                    <a:pt x="0" y="0"/>
                  </a:lnTo>
                  <a:lnTo>
                    <a:pt x="22" y="65"/>
                  </a:lnTo>
                  <a:lnTo>
                    <a:pt x="55" y="189"/>
                  </a:lnTo>
                  <a:lnTo>
                    <a:pt x="89" y="357"/>
                  </a:lnTo>
                  <a:lnTo>
                    <a:pt x="109" y="550"/>
                  </a:lnTo>
                  <a:lnTo>
                    <a:pt x="105" y="710"/>
                  </a:lnTo>
                  <a:lnTo>
                    <a:pt x="88" y="836"/>
                  </a:lnTo>
                  <a:lnTo>
                    <a:pt x="62" y="929"/>
                  </a:lnTo>
                  <a:lnTo>
                    <a:pt x="26" y="1014"/>
                  </a:lnTo>
                  <a:lnTo>
                    <a:pt x="20" y="1024"/>
                  </a:lnTo>
                  <a:lnTo>
                    <a:pt x="27" y="1032"/>
                  </a:lnTo>
                  <a:lnTo>
                    <a:pt x="86" y="1082"/>
                  </a:lnTo>
                  <a:lnTo>
                    <a:pt x="154" y="1127"/>
                  </a:lnTo>
                  <a:lnTo>
                    <a:pt x="243" y="1174"/>
                  </a:lnTo>
                  <a:lnTo>
                    <a:pt x="356" y="1219"/>
                  </a:lnTo>
                  <a:lnTo>
                    <a:pt x="494" y="1255"/>
                  </a:lnTo>
                  <a:lnTo>
                    <a:pt x="655" y="1275"/>
                  </a:lnTo>
                  <a:lnTo>
                    <a:pt x="747" y="1278"/>
                  </a:lnTo>
                  <a:lnTo>
                    <a:pt x="839" y="1275"/>
                  </a:lnTo>
                  <a:lnTo>
                    <a:pt x="1000" y="1255"/>
                  </a:lnTo>
                  <a:lnTo>
                    <a:pt x="1138" y="1219"/>
                  </a:lnTo>
                  <a:lnTo>
                    <a:pt x="1251" y="1174"/>
                  </a:lnTo>
                  <a:lnTo>
                    <a:pt x="1340" y="1127"/>
                  </a:lnTo>
                  <a:lnTo>
                    <a:pt x="1408" y="1082"/>
                  </a:lnTo>
                  <a:lnTo>
                    <a:pt x="1467" y="1032"/>
                  </a:lnTo>
                  <a:lnTo>
                    <a:pt x="1474" y="1024"/>
                  </a:lnTo>
                  <a:lnTo>
                    <a:pt x="1468" y="1014"/>
                  </a:lnTo>
                  <a:lnTo>
                    <a:pt x="1432" y="929"/>
                  </a:lnTo>
                  <a:lnTo>
                    <a:pt x="1406" y="836"/>
                  </a:lnTo>
                  <a:lnTo>
                    <a:pt x="1389" y="710"/>
                  </a:lnTo>
                  <a:lnTo>
                    <a:pt x="1385" y="550"/>
                  </a:lnTo>
                  <a:lnTo>
                    <a:pt x="1405" y="357"/>
                  </a:lnTo>
                  <a:lnTo>
                    <a:pt x="1439" y="189"/>
                  </a:lnTo>
                  <a:lnTo>
                    <a:pt x="1472" y="65"/>
                  </a:lnTo>
                  <a:lnTo>
                    <a:pt x="1494" y="0"/>
                  </a:lnTo>
                  <a:close/>
                </a:path>
              </a:pathLst>
            </a:custGeom>
            <a:gradFill>
              <a:gsLst>
                <a:gs pos="0">
                  <a:srgbClr val="ECA86A"/>
                </a:gs>
                <a:gs pos="100000">
                  <a:srgbClr val="F3C9A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04C935D0-E88A-4BEE-99FA-9A0E0EF31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080" y="-4061038"/>
              <a:ext cx="4363477" cy="6047085"/>
            </a:xfrm>
            <a:custGeom>
              <a:avLst/>
              <a:gdLst>
                <a:gd name="T0" fmla="*/ 3387 w 3388"/>
                <a:gd name="T1" fmla="*/ 2019 h 4697"/>
                <a:gd name="T2" fmla="*/ 3336 w 3388"/>
                <a:gd name="T3" fmla="*/ 1445 h 4697"/>
                <a:gd name="T4" fmla="*/ 3222 w 3388"/>
                <a:gd name="T5" fmla="*/ 987 h 4697"/>
                <a:gd name="T6" fmla="*/ 3053 w 3388"/>
                <a:gd name="T7" fmla="*/ 631 h 4697"/>
                <a:gd name="T8" fmla="*/ 2834 w 3388"/>
                <a:gd name="T9" fmla="*/ 366 h 4697"/>
                <a:gd name="T10" fmla="*/ 2573 w 3388"/>
                <a:gd name="T11" fmla="*/ 183 h 4697"/>
                <a:gd name="T12" fmla="*/ 2277 w 3388"/>
                <a:gd name="T13" fmla="*/ 67 h 4697"/>
                <a:gd name="T14" fmla="*/ 1953 w 3388"/>
                <a:gd name="T15" fmla="*/ 11 h 4697"/>
                <a:gd name="T16" fmla="*/ 1694 w 3388"/>
                <a:gd name="T17" fmla="*/ 0 h 4697"/>
                <a:gd name="T18" fmla="*/ 1436 w 3388"/>
                <a:gd name="T19" fmla="*/ 11 h 4697"/>
                <a:gd name="T20" fmla="*/ 1111 w 3388"/>
                <a:gd name="T21" fmla="*/ 67 h 4697"/>
                <a:gd name="T22" fmla="*/ 816 w 3388"/>
                <a:gd name="T23" fmla="*/ 183 h 4697"/>
                <a:gd name="T24" fmla="*/ 554 w 3388"/>
                <a:gd name="T25" fmla="*/ 366 h 4697"/>
                <a:gd name="T26" fmla="*/ 335 w 3388"/>
                <a:gd name="T27" fmla="*/ 631 h 4697"/>
                <a:gd name="T28" fmla="*/ 167 w 3388"/>
                <a:gd name="T29" fmla="*/ 987 h 4697"/>
                <a:gd name="T30" fmla="*/ 52 w 3388"/>
                <a:gd name="T31" fmla="*/ 1445 h 4697"/>
                <a:gd name="T32" fmla="*/ 1 w 3388"/>
                <a:gd name="T33" fmla="*/ 2019 h 4697"/>
                <a:gd name="T34" fmla="*/ 0 w 3388"/>
                <a:gd name="T35" fmla="*/ 2294 h 4697"/>
                <a:gd name="T36" fmla="*/ 32 w 3388"/>
                <a:gd name="T37" fmla="*/ 2709 h 4697"/>
                <a:gd name="T38" fmla="*/ 102 w 3388"/>
                <a:gd name="T39" fmla="*/ 3078 h 4697"/>
                <a:gd name="T40" fmla="*/ 203 w 3388"/>
                <a:gd name="T41" fmla="*/ 3402 h 4697"/>
                <a:gd name="T42" fmla="*/ 296 w 3388"/>
                <a:gd name="T43" fmla="*/ 3619 h 4697"/>
                <a:gd name="T44" fmla="*/ 415 w 3388"/>
                <a:gd name="T45" fmla="*/ 3830 h 4697"/>
                <a:gd name="T46" fmla="*/ 589 w 3388"/>
                <a:gd name="T47" fmla="*/ 4071 h 4697"/>
                <a:gd name="T48" fmla="*/ 776 w 3388"/>
                <a:gd name="T49" fmla="*/ 4268 h 4697"/>
                <a:gd name="T50" fmla="*/ 970 w 3388"/>
                <a:gd name="T51" fmla="*/ 4424 h 4697"/>
                <a:gd name="T52" fmla="*/ 1164 w 3388"/>
                <a:gd name="T53" fmla="*/ 4542 h 4697"/>
                <a:gd name="T54" fmla="*/ 1478 w 3388"/>
                <a:gd name="T55" fmla="*/ 4666 h 4697"/>
                <a:gd name="T56" fmla="*/ 1694 w 3388"/>
                <a:gd name="T57" fmla="*/ 4697 h 4697"/>
                <a:gd name="T58" fmla="*/ 1910 w 3388"/>
                <a:gd name="T59" fmla="*/ 4666 h 4697"/>
                <a:gd name="T60" fmla="*/ 2224 w 3388"/>
                <a:gd name="T61" fmla="*/ 4542 h 4697"/>
                <a:gd name="T62" fmla="*/ 2418 w 3388"/>
                <a:gd name="T63" fmla="*/ 4424 h 4697"/>
                <a:gd name="T64" fmla="*/ 2612 w 3388"/>
                <a:gd name="T65" fmla="*/ 4268 h 4697"/>
                <a:gd name="T66" fmla="*/ 2799 w 3388"/>
                <a:gd name="T67" fmla="*/ 4071 h 4697"/>
                <a:gd name="T68" fmla="*/ 2973 w 3388"/>
                <a:gd name="T69" fmla="*/ 3830 h 4697"/>
                <a:gd name="T70" fmla="*/ 3092 w 3388"/>
                <a:gd name="T71" fmla="*/ 3619 h 4697"/>
                <a:gd name="T72" fmla="*/ 3185 w 3388"/>
                <a:gd name="T73" fmla="*/ 3402 h 4697"/>
                <a:gd name="T74" fmla="*/ 3286 w 3388"/>
                <a:gd name="T75" fmla="*/ 3078 h 4697"/>
                <a:gd name="T76" fmla="*/ 3356 w 3388"/>
                <a:gd name="T77" fmla="*/ 2709 h 4697"/>
                <a:gd name="T78" fmla="*/ 3388 w 3388"/>
                <a:gd name="T79" fmla="*/ 2294 h 4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8" h="4697">
                  <a:moveTo>
                    <a:pt x="3388" y="2183"/>
                  </a:moveTo>
                  <a:lnTo>
                    <a:pt x="3387" y="2019"/>
                  </a:lnTo>
                  <a:lnTo>
                    <a:pt x="3369" y="1718"/>
                  </a:lnTo>
                  <a:lnTo>
                    <a:pt x="3336" y="1445"/>
                  </a:lnTo>
                  <a:lnTo>
                    <a:pt x="3286" y="1203"/>
                  </a:lnTo>
                  <a:lnTo>
                    <a:pt x="3222" y="987"/>
                  </a:lnTo>
                  <a:lnTo>
                    <a:pt x="3143" y="797"/>
                  </a:lnTo>
                  <a:lnTo>
                    <a:pt x="3053" y="631"/>
                  </a:lnTo>
                  <a:lnTo>
                    <a:pt x="2949" y="488"/>
                  </a:lnTo>
                  <a:lnTo>
                    <a:pt x="2834" y="366"/>
                  </a:lnTo>
                  <a:lnTo>
                    <a:pt x="2709" y="265"/>
                  </a:lnTo>
                  <a:lnTo>
                    <a:pt x="2573" y="183"/>
                  </a:lnTo>
                  <a:lnTo>
                    <a:pt x="2429" y="116"/>
                  </a:lnTo>
                  <a:lnTo>
                    <a:pt x="2277" y="67"/>
                  </a:lnTo>
                  <a:lnTo>
                    <a:pt x="2119" y="33"/>
                  </a:lnTo>
                  <a:lnTo>
                    <a:pt x="1953" y="11"/>
                  </a:lnTo>
                  <a:lnTo>
                    <a:pt x="1782" y="1"/>
                  </a:lnTo>
                  <a:lnTo>
                    <a:pt x="1694" y="0"/>
                  </a:lnTo>
                  <a:lnTo>
                    <a:pt x="1606" y="1"/>
                  </a:lnTo>
                  <a:lnTo>
                    <a:pt x="1436" y="11"/>
                  </a:lnTo>
                  <a:lnTo>
                    <a:pt x="1271" y="33"/>
                  </a:lnTo>
                  <a:lnTo>
                    <a:pt x="1111" y="67"/>
                  </a:lnTo>
                  <a:lnTo>
                    <a:pt x="960" y="116"/>
                  </a:lnTo>
                  <a:lnTo>
                    <a:pt x="816" y="183"/>
                  </a:lnTo>
                  <a:lnTo>
                    <a:pt x="681" y="265"/>
                  </a:lnTo>
                  <a:lnTo>
                    <a:pt x="554" y="366"/>
                  </a:lnTo>
                  <a:lnTo>
                    <a:pt x="439" y="488"/>
                  </a:lnTo>
                  <a:lnTo>
                    <a:pt x="335" y="631"/>
                  </a:lnTo>
                  <a:lnTo>
                    <a:pt x="245" y="797"/>
                  </a:lnTo>
                  <a:lnTo>
                    <a:pt x="167" y="987"/>
                  </a:lnTo>
                  <a:lnTo>
                    <a:pt x="102" y="1203"/>
                  </a:lnTo>
                  <a:lnTo>
                    <a:pt x="52" y="1445"/>
                  </a:lnTo>
                  <a:lnTo>
                    <a:pt x="19" y="1718"/>
                  </a:lnTo>
                  <a:lnTo>
                    <a:pt x="1" y="2019"/>
                  </a:lnTo>
                  <a:lnTo>
                    <a:pt x="0" y="2183"/>
                  </a:lnTo>
                  <a:lnTo>
                    <a:pt x="0" y="2294"/>
                  </a:lnTo>
                  <a:lnTo>
                    <a:pt x="12" y="2507"/>
                  </a:lnTo>
                  <a:lnTo>
                    <a:pt x="32" y="2709"/>
                  </a:lnTo>
                  <a:lnTo>
                    <a:pt x="62" y="2899"/>
                  </a:lnTo>
                  <a:lnTo>
                    <a:pt x="102" y="3078"/>
                  </a:lnTo>
                  <a:lnTo>
                    <a:pt x="148" y="3245"/>
                  </a:lnTo>
                  <a:lnTo>
                    <a:pt x="203" y="3402"/>
                  </a:lnTo>
                  <a:lnTo>
                    <a:pt x="263" y="3549"/>
                  </a:lnTo>
                  <a:lnTo>
                    <a:pt x="296" y="3619"/>
                  </a:lnTo>
                  <a:lnTo>
                    <a:pt x="334" y="3692"/>
                  </a:lnTo>
                  <a:lnTo>
                    <a:pt x="415" y="3830"/>
                  </a:lnTo>
                  <a:lnTo>
                    <a:pt x="499" y="3956"/>
                  </a:lnTo>
                  <a:lnTo>
                    <a:pt x="589" y="4071"/>
                  </a:lnTo>
                  <a:lnTo>
                    <a:pt x="681" y="4175"/>
                  </a:lnTo>
                  <a:lnTo>
                    <a:pt x="776" y="4268"/>
                  </a:lnTo>
                  <a:lnTo>
                    <a:pt x="874" y="4351"/>
                  </a:lnTo>
                  <a:lnTo>
                    <a:pt x="970" y="4424"/>
                  </a:lnTo>
                  <a:lnTo>
                    <a:pt x="1068" y="4488"/>
                  </a:lnTo>
                  <a:lnTo>
                    <a:pt x="1164" y="4542"/>
                  </a:lnTo>
                  <a:lnTo>
                    <a:pt x="1304" y="4609"/>
                  </a:lnTo>
                  <a:lnTo>
                    <a:pt x="1478" y="4666"/>
                  </a:lnTo>
                  <a:lnTo>
                    <a:pt x="1629" y="4694"/>
                  </a:lnTo>
                  <a:lnTo>
                    <a:pt x="1694" y="4697"/>
                  </a:lnTo>
                  <a:lnTo>
                    <a:pt x="1759" y="4694"/>
                  </a:lnTo>
                  <a:lnTo>
                    <a:pt x="1910" y="4666"/>
                  </a:lnTo>
                  <a:lnTo>
                    <a:pt x="2084" y="4609"/>
                  </a:lnTo>
                  <a:lnTo>
                    <a:pt x="2224" y="4542"/>
                  </a:lnTo>
                  <a:lnTo>
                    <a:pt x="2320" y="4488"/>
                  </a:lnTo>
                  <a:lnTo>
                    <a:pt x="2418" y="4424"/>
                  </a:lnTo>
                  <a:lnTo>
                    <a:pt x="2514" y="4351"/>
                  </a:lnTo>
                  <a:lnTo>
                    <a:pt x="2612" y="4268"/>
                  </a:lnTo>
                  <a:lnTo>
                    <a:pt x="2707" y="4175"/>
                  </a:lnTo>
                  <a:lnTo>
                    <a:pt x="2799" y="4071"/>
                  </a:lnTo>
                  <a:lnTo>
                    <a:pt x="2889" y="3956"/>
                  </a:lnTo>
                  <a:lnTo>
                    <a:pt x="2973" y="3830"/>
                  </a:lnTo>
                  <a:lnTo>
                    <a:pt x="3054" y="3692"/>
                  </a:lnTo>
                  <a:lnTo>
                    <a:pt x="3092" y="3619"/>
                  </a:lnTo>
                  <a:lnTo>
                    <a:pt x="3125" y="3549"/>
                  </a:lnTo>
                  <a:lnTo>
                    <a:pt x="3185" y="3402"/>
                  </a:lnTo>
                  <a:lnTo>
                    <a:pt x="3240" y="3245"/>
                  </a:lnTo>
                  <a:lnTo>
                    <a:pt x="3286" y="3078"/>
                  </a:lnTo>
                  <a:lnTo>
                    <a:pt x="3326" y="2899"/>
                  </a:lnTo>
                  <a:lnTo>
                    <a:pt x="3356" y="2709"/>
                  </a:lnTo>
                  <a:lnTo>
                    <a:pt x="3376" y="2507"/>
                  </a:lnTo>
                  <a:lnTo>
                    <a:pt x="3388" y="2294"/>
                  </a:lnTo>
                  <a:lnTo>
                    <a:pt x="3388" y="218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1BB8AF59-E231-42D5-8A12-0EC6B57E9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950" y="-1180371"/>
              <a:ext cx="509719" cy="1509844"/>
            </a:xfrm>
            <a:custGeom>
              <a:avLst/>
              <a:gdLst>
                <a:gd name="T0" fmla="*/ 397 w 397"/>
                <a:gd name="T1" fmla="*/ 1164 h 1172"/>
                <a:gd name="T2" fmla="*/ 367 w 397"/>
                <a:gd name="T3" fmla="*/ 1170 h 1172"/>
                <a:gd name="T4" fmla="*/ 311 w 397"/>
                <a:gd name="T5" fmla="*/ 1172 h 1172"/>
                <a:gd name="T6" fmla="*/ 259 w 397"/>
                <a:gd name="T7" fmla="*/ 1161 h 1172"/>
                <a:gd name="T8" fmla="*/ 210 w 397"/>
                <a:gd name="T9" fmla="*/ 1133 h 1172"/>
                <a:gd name="T10" fmla="*/ 165 w 397"/>
                <a:gd name="T11" fmla="*/ 1081 h 1172"/>
                <a:gd name="T12" fmla="*/ 123 w 397"/>
                <a:gd name="T13" fmla="*/ 1000 h 1172"/>
                <a:gd name="T14" fmla="*/ 83 w 397"/>
                <a:gd name="T15" fmla="*/ 883 h 1172"/>
                <a:gd name="T16" fmla="*/ 47 w 397"/>
                <a:gd name="T17" fmla="*/ 729 h 1172"/>
                <a:gd name="T18" fmla="*/ 30 w 397"/>
                <a:gd name="T19" fmla="*/ 633 h 1172"/>
                <a:gd name="T20" fmla="*/ 16 w 397"/>
                <a:gd name="T21" fmla="*/ 536 h 1172"/>
                <a:gd name="T22" fmla="*/ 0 w 397"/>
                <a:gd name="T23" fmla="*/ 376 h 1172"/>
                <a:gd name="T24" fmla="*/ 3 w 397"/>
                <a:gd name="T25" fmla="*/ 253 h 1172"/>
                <a:gd name="T26" fmla="*/ 20 w 397"/>
                <a:gd name="T27" fmla="*/ 161 h 1172"/>
                <a:gd name="T28" fmla="*/ 49 w 397"/>
                <a:gd name="T29" fmla="*/ 95 h 1172"/>
                <a:gd name="T30" fmla="*/ 89 w 397"/>
                <a:gd name="T31" fmla="*/ 50 h 1172"/>
                <a:gd name="T32" fmla="*/ 138 w 397"/>
                <a:gd name="T33" fmla="*/ 23 h 1172"/>
                <a:gd name="T34" fmla="*/ 194 w 397"/>
                <a:gd name="T35" fmla="*/ 6 h 1172"/>
                <a:gd name="T36" fmla="*/ 224 w 397"/>
                <a:gd name="T37" fmla="*/ 0 h 1172"/>
                <a:gd name="T38" fmla="*/ 397 w 397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7" h="1172">
                  <a:moveTo>
                    <a:pt x="397" y="1164"/>
                  </a:moveTo>
                  <a:lnTo>
                    <a:pt x="367" y="1170"/>
                  </a:lnTo>
                  <a:lnTo>
                    <a:pt x="311" y="1172"/>
                  </a:lnTo>
                  <a:lnTo>
                    <a:pt x="259" y="1161"/>
                  </a:lnTo>
                  <a:lnTo>
                    <a:pt x="210" y="1133"/>
                  </a:lnTo>
                  <a:lnTo>
                    <a:pt x="165" y="1081"/>
                  </a:lnTo>
                  <a:lnTo>
                    <a:pt x="123" y="1000"/>
                  </a:lnTo>
                  <a:lnTo>
                    <a:pt x="83" y="883"/>
                  </a:lnTo>
                  <a:lnTo>
                    <a:pt x="47" y="729"/>
                  </a:lnTo>
                  <a:lnTo>
                    <a:pt x="30" y="633"/>
                  </a:lnTo>
                  <a:lnTo>
                    <a:pt x="16" y="536"/>
                  </a:lnTo>
                  <a:lnTo>
                    <a:pt x="0" y="376"/>
                  </a:lnTo>
                  <a:lnTo>
                    <a:pt x="3" y="253"/>
                  </a:lnTo>
                  <a:lnTo>
                    <a:pt x="20" y="161"/>
                  </a:lnTo>
                  <a:lnTo>
                    <a:pt x="49" y="95"/>
                  </a:lnTo>
                  <a:lnTo>
                    <a:pt x="89" y="50"/>
                  </a:lnTo>
                  <a:lnTo>
                    <a:pt x="138" y="23"/>
                  </a:lnTo>
                  <a:lnTo>
                    <a:pt x="194" y="6"/>
                  </a:lnTo>
                  <a:lnTo>
                    <a:pt x="224" y="0"/>
                  </a:lnTo>
                  <a:lnTo>
                    <a:pt x="397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32952AAE-2909-470F-BFC3-E9B2765DC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983" y="-1180371"/>
              <a:ext cx="513575" cy="1509844"/>
            </a:xfrm>
            <a:custGeom>
              <a:avLst/>
              <a:gdLst>
                <a:gd name="T0" fmla="*/ 0 w 398"/>
                <a:gd name="T1" fmla="*/ 1164 h 1172"/>
                <a:gd name="T2" fmla="*/ 31 w 398"/>
                <a:gd name="T3" fmla="*/ 1170 h 1172"/>
                <a:gd name="T4" fmla="*/ 87 w 398"/>
                <a:gd name="T5" fmla="*/ 1172 h 1172"/>
                <a:gd name="T6" fmla="*/ 139 w 398"/>
                <a:gd name="T7" fmla="*/ 1161 h 1172"/>
                <a:gd name="T8" fmla="*/ 188 w 398"/>
                <a:gd name="T9" fmla="*/ 1133 h 1172"/>
                <a:gd name="T10" fmla="*/ 232 w 398"/>
                <a:gd name="T11" fmla="*/ 1081 h 1172"/>
                <a:gd name="T12" fmla="*/ 274 w 398"/>
                <a:gd name="T13" fmla="*/ 1000 h 1172"/>
                <a:gd name="T14" fmla="*/ 313 w 398"/>
                <a:gd name="T15" fmla="*/ 883 h 1172"/>
                <a:gd name="T16" fmla="*/ 350 w 398"/>
                <a:gd name="T17" fmla="*/ 729 h 1172"/>
                <a:gd name="T18" fmla="*/ 367 w 398"/>
                <a:gd name="T19" fmla="*/ 633 h 1172"/>
                <a:gd name="T20" fmla="*/ 383 w 398"/>
                <a:gd name="T21" fmla="*/ 536 h 1172"/>
                <a:gd name="T22" fmla="*/ 398 w 398"/>
                <a:gd name="T23" fmla="*/ 376 h 1172"/>
                <a:gd name="T24" fmla="*/ 396 w 398"/>
                <a:gd name="T25" fmla="*/ 253 h 1172"/>
                <a:gd name="T26" fmla="*/ 379 w 398"/>
                <a:gd name="T27" fmla="*/ 161 h 1172"/>
                <a:gd name="T28" fmla="*/ 350 w 398"/>
                <a:gd name="T29" fmla="*/ 95 h 1172"/>
                <a:gd name="T30" fmla="*/ 308 w 398"/>
                <a:gd name="T31" fmla="*/ 50 h 1172"/>
                <a:gd name="T32" fmla="*/ 260 w 398"/>
                <a:gd name="T33" fmla="*/ 23 h 1172"/>
                <a:gd name="T34" fmla="*/ 203 w 398"/>
                <a:gd name="T35" fmla="*/ 6 h 1172"/>
                <a:gd name="T36" fmla="*/ 173 w 398"/>
                <a:gd name="T37" fmla="*/ 0 h 1172"/>
                <a:gd name="T38" fmla="*/ 0 w 398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8" h="1172">
                  <a:moveTo>
                    <a:pt x="0" y="1164"/>
                  </a:moveTo>
                  <a:lnTo>
                    <a:pt x="31" y="1170"/>
                  </a:lnTo>
                  <a:lnTo>
                    <a:pt x="87" y="1172"/>
                  </a:lnTo>
                  <a:lnTo>
                    <a:pt x="139" y="1161"/>
                  </a:lnTo>
                  <a:lnTo>
                    <a:pt x="188" y="1133"/>
                  </a:lnTo>
                  <a:lnTo>
                    <a:pt x="232" y="1081"/>
                  </a:lnTo>
                  <a:lnTo>
                    <a:pt x="274" y="1000"/>
                  </a:lnTo>
                  <a:lnTo>
                    <a:pt x="313" y="883"/>
                  </a:lnTo>
                  <a:lnTo>
                    <a:pt x="350" y="729"/>
                  </a:lnTo>
                  <a:lnTo>
                    <a:pt x="367" y="633"/>
                  </a:lnTo>
                  <a:lnTo>
                    <a:pt x="383" y="536"/>
                  </a:lnTo>
                  <a:lnTo>
                    <a:pt x="398" y="376"/>
                  </a:lnTo>
                  <a:lnTo>
                    <a:pt x="396" y="253"/>
                  </a:lnTo>
                  <a:lnTo>
                    <a:pt x="379" y="161"/>
                  </a:lnTo>
                  <a:lnTo>
                    <a:pt x="350" y="95"/>
                  </a:lnTo>
                  <a:lnTo>
                    <a:pt x="308" y="50"/>
                  </a:lnTo>
                  <a:lnTo>
                    <a:pt x="260" y="23"/>
                  </a:lnTo>
                  <a:lnTo>
                    <a:pt x="203" y="6"/>
                  </a:lnTo>
                  <a:lnTo>
                    <a:pt x="173" y="0"/>
                  </a:lnTo>
                  <a:lnTo>
                    <a:pt x="0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달 108">
              <a:extLst>
                <a:ext uri="{FF2B5EF4-FFF2-40B4-BE49-F238E27FC236}">
                  <a16:creationId xmlns:a16="http://schemas.microsoft.com/office/drawing/2014/main" id="{85EE927D-8C57-47F7-932D-7029F7329EA8}"/>
                </a:ext>
              </a:extLst>
            </p:cNvPr>
            <p:cNvSpPr/>
            <p:nvPr/>
          </p:nvSpPr>
          <p:spPr>
            <a:xfrm flipH="1">
              <a:off x="3103200" y="4640891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달 109">
              <a:extLst>
                <a:ext uri="{FF2B5EF4-FFF2-40B4-BE49-F238E27FC236}">
                  <a16:creationId xmlns:a16="http://schemas.microsoft.com/office/drawing/2014/main" id="{8D726E41-137A-4DEF-992A-06C2F065BD79}"/>
                </a:ext>
              </a:extLst>
            </p:cNvPr>
            <p:cNvSpPr/>
            <p:nvPr/>
          </p:nvSpPr>
          <p:spPr>
            <a:xfrm>
              <a:off x="8866529" y="4660808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21739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使用情境</a:t>
              </a:r>
              <a:endParaRPr lang="en-US" altLang="ko-KR" sz="2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2958840" y="1992396"/>
            <a:ext cx="2609850" cy="2590800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2958840" y="4322313"/>
            <a:ext cx="2609850" cy="521765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132742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新玩家</a:t>
            </a:r>
            <a:endParaRPr lang="en-US" altLang="ko-KR" sz="1600" b="1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814044" y="5032042"/>
            <a:ext cx="289944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聽說這個地圖是一個建築地圖我想窺探一下裡面的風景！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PingFang SC" panose="020B0400000000000000" pitchFamily="34" charset="-122"/>
            </a:endParaRPr>
          </a:p>
        </p:txBody>
      </p:sp>
      <p:sp>
        <p:nvSpPr>
          <p:cNvPr id="67" name="타원형 설명선 66"/>
          <p:cNvSpPr>
            <a:spLocks noChangeAspect="1"/>
          </p:cNvSpPr>
          <p:nvPr/>
        </p:nvSpPr>
        <p:spPr>
          <a:xfrm>
            <a:off x="5176684" y="1703973"/>
            <a:ext cx="640352" cy="640352"/>
          </a:xfrm>
          <a:prstGeom prst="wedgeEllipseCallout">
            <a:avLst>
              <a:gd name="adj1" fmla="val -43197"/>
              <a:gd name="adj2" fmla="val 54403"/>
            </a:avLst>
          </a:prstGeom>
          <a:solidFill>
            <a:srgbClr val="FFB5B6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NEW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6519760" y="1992396"/>
            <a:ext cx="2609850" cy="2590800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양쪽 모서리가 둥근 사각형 68"/>
          <p:cNvSpPr/>
          <p:nvPr/>
        </p:nvSpPr>
        <p:spPr>
          <a:xfrm>
            <a:off x="6519760" y="4322313"/>
            <a:ext cx="2609850" cy="521765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132742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舊玩家</a:t>
            </a:r>
            <a:endParaRPr lang="en-US" altLang="ko-KR" sz="1600" b="1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374964" y="5032042"/>
            <a:ext cx="3152494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我在這個地圖玩了很多年了</a:t>
            </a:r>
            <a:endParaRPr lang="en-US" altLang="zh-TW" sz="1600" b="1" dirty="0">
              <a:solidFill>
                <a:prstClr val="black">
                  <a:lumMod val="65000"/>
                  <a:lumOff val="35000"/>
                </a:prst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我可以跟朋友分享這個網頁</a:t>
            </a:r>
            <a:endParaRPr lang="en-US" altLang="zh-TW" sz="1600" b="1" dirty="0">
              <a:solidFill>
                <a:prstClr val="black">
                  <a:lumMod val="65000"/>
                  <a:lumOff val="35000"/>
                </a:prst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讓他們知道我的肝放在哪了！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PingFang SC" panose="020B0400000000000000" pitchFamily="34" charset="-122"/>
            </a:endParaRPr>
          </a:p>
        </p:txBody>
      </p:sp>
      <p:sp>
        <p:nvSpPr>
          <p:cNvPr id="71" name="타원형 설명선 70"/>
          <p:cNvSpPr>
            <a:spLocks noChangeAspect="1"/>
          </p:cNvSpPr>
          <p:nvPr/>
        </p:nvSpPr>
        <p:spPr>
          <a:xfrm>
            <a:off x="8737604" y="1703973"/>
            <a:ext cx="640352" cy="640352"/>
          </a:xfrm>
          <a:prstGeom prst="wedgeEllipseCallout">
            <a:avLst>
              <a:gd name="adj1" fmla="val -43197"/>
              <a:gd name="adj2" fmla="val 54403"/>
            </a:avLst>
          </a:prstGeom>
          <a:solidFill>
            <a:srgbClr val="FFB5B6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OLD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AD7B5F-8E4C-FE42-8966-CD151D6A7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382" y="2614288"/>
            <a:ext cx="1312606" cy="131260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B60EE16-1D10-724E-BB59-7EAC582A8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62" y="2614288"/>
            <a:ext cx="1312606" cy="131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731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64" grpId="0"/>
      <p:bldP spid="67" grpId="0" animBg="1"/>
      <p:bldP spid="68" grpId="0" animBg="1"/>
      <p:bldP spid="69" grpId="0" animBg="1"/>
      <p:bldP spid="70" grpId="0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響應式網頁設計</a:t>
              </a:r>
              <a:r>
                <a:rPr lang="en-US" altLang="zh-CN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( RWD )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51223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系統與真實世界的關聯性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A90EDB6-E439-D444-AA3B-3D27C20750A6}"/>
              </a:ext>
            </a:extLst>
          </p:cNvPr>
          <p:cNvGrpSpPr/>
          <p:nvPr/>
        </p:nvGrpSpPr>
        <p:grpSpPr>
          <a:xfrm>
            <a:off x="2598274" y="2125324"/>
            <a:ext cx="2229414" cy="4098014"/>
            <a:chOff x="2089555" y="1545948"/>
            <a:chExt cx="2521252" cy="4634460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3BA82A1F-3CBC-EF4A-A8B5-C94C4BEC94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16" name="모서리가 둥근 직사각형 45">
                <a:extLst>
                  <a:ext uri="{FF2B5EF4-FFF2-40B4-BE49-F238E27FC236}">
                    <a16:creationId xmlns:a16="http://schemas.microsoft.com/office/drawing/2014/main" id="{C6E3A154-DDEA-D041-9401-70BDCED20E5F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74">
                <a:extLst>
                  <a:ext uri="{FF2B5EF4-FFF2-40B4-BE49-F238E27FC236}">
                    <a16:creationId xmlns:a16="http://schemas.microsoft.com/office/drawing/2014/main" id="{43402BD6-F8EE-1D42-9BB9-9FD1AF04BB70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1DEA25D-6716-334A-A313-B86BB78CD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7" y="1949864"/>
              <a:ext cx="2312540" cy="4106379"/>
            </a:xfrm>
            <a:prstGeom prst="rect">
              <a:avLst/>
            </a:prstGeom>
          </p:spPr>
        </p:pic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04580AB0-A25D-4C4A-9632-47136EC3BD2A}"/>
              </a:ext>
            </a:extLst>
          </p:cNvPr>
          <p:cNvGrpSpPr/>
          <p:nvPr/>
        </p:nvGrpSpPr>
        <p:grpSpPr>
          <a:xfrm>
            <a:off x="4293467" y="2515964"/>
            <a:ext cx="3360711" cy="1483999"/>
            <a:chOff x="4293467" y="2515964"/>
            <a:chExt cx="3360711" cy="1483999"/>
          </a:xfrm>
        </p:grpSpPr>
        <p:grpSp>
          <p:nvGrpSpPr>
            <p:cNvPr id="19" name="그룹 46">
              <a:extLst>
                <a:ext uri="{FF2B5EF4-FFF2-40B4-BE49-F238E27FC236}">
                  <a16:creationId xmlns:a16="http://schemas.microsoft.com/office/drawing/2014/main" id="{356B638F-DD5B-234D-B9E8-6DCD454411F2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5165154" y="2424626"/>
              <a:ext cx="1483999" cy="1666675"/>
              <a:chOff x="1155790" y="4806947"/>
              <a:chExt cx="1736418" cy="1950168"/>
            </a:xfrm>
            <a:solidFill>
              <a:srgbClr val="FFACA9">
                <a:alpha val="30000"/>
              </a:srgbClr>
            </a:solidFill>
          </p:grpSpPr>
          <p:sp>
            <p:nvSpPr>
              <p:cNvPr id="20" name="타원 47">
                <a:extLst>
                  <a:ext uri="{FF2B5EF4-FFF2-40B4-BE49-F238E27FC236}">
                    <a16:creationId xmlns:a16="http://schemas.microsoft.com/office/drawing/2014/main" id="{853F5EC6-4853-8F42-B0C7-D2DDB416C756}"/>
                  </a:ext>
                </a:extLst>
              </p:cNvPr>
              <p:cNvSpPr/>
              <p:nvPr/>
            </p:nvSpPr>
            <p:spPr>
              <a:xfrm>
                <a:off x="1155790" y="502069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이등변 삼각형 48">
                <a:extLst>
                  <a:ext uri="{FF2B5EF4-FFF2-40B4-BE49-F238E27FC236}">
                    <a16:creationId xmlns:a16="http://schemas.microsoft.com/office/drawing/2014/main" id="{9E202EE1-FF29-9D41-8593-D46F90A2A561}"/>
                  </a:ext>
                </a:extLst>
              </p:cNvPr>
              <p:cNvSpPr/>
              <p:nvPr/>
            </p:nvSpPr>
            <p:spPr>
              <a:xfrm>
                <a:off x="1893119" y="4806947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직사각형 37">
              <a:extLst>
                <a:ext uri="{FF2B5EF4-FFF2-40B4-BE49-F238E27FC236}">
                  <a16:creationId xmlns:a16="http://schemas.microsoft.com/office/drawing/2014/main" id="{643CB1E2-FC85-5142-85B9-09758D2A2D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3467" y="2970299"/>
              <a:ext cx="33607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夜間模式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4F519B78-5D06-3B40-8D44-E61F1331CD62}"/>
              </a:ext>
            </a:extLst>
          </p:cNvPr>
          <p:cNvGrpSpPr>
            <a:grpSpLocks noChangeAspect="1"/>
          </p:cNvGrpSpPr>
          <p:nvPr/>
        </p:nvGrpSpPr>
        <p:grpSpPr>
          <a:xfrm>
            <a:off x="3103691" y="5199531"/>
            <a:ext cx="1362483" cy="289921"/>
            <a:chOff x="2426618" y="4383933"/>
            <a:chExt cx="2512888" cy="534715"/>
          </a:xfrm>
        </p:grpSpPr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BACAC084-D664-A445-A7A1-B8AC0CDF27C3}"/>
                </a:ext>
              </a:extLst>
            </p:cNvPr>
            <p:cNvSpPr>
              <a:spLocks/>
            </p:cNvSpPr>
            <p:nvPr/>
          </p:nvSpPr>
          <p:spPr bwMode="auto">
            <a:xfrm rot="2981393" flipH="1">
              <a:off x="2435446" y="4477252"/>
              <a:ext cx="432568" cy="450223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6A5A936A-2A54-754E-998F-676637EE8B20}"/>
                </a:ext>
              </a:extLst>
            </p:cNvPr>
            <p:cNvSpPr>
              <a:spLocks/>
            </p:cNvSpPr>
            <p:nvPr/>
          </p:nvSpPr>
          <p:spPr bwMode="auto">
            <a:xfrm rot="18618607">
              <a:off x="4498112" y="4375106"/>
              <a:ext cx="432568" cy="450221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" name="사각형: 둥근 모서리 5">
            <a:extLst>
              <a:ext uri="{FF2B5EF4-FFF2-40B4-BE49-F238E27FC236}">
                <a16:creationId xmlns:a16="http://schemas.microsoft.com/office/drawing/2014/main" id="{6612336E-E208-4E42-B0ED-DA6E0996341D}"/>
              </a:ext>
            </a:extLst>
          </p:cNvPr>
          <p:cNvSpPr/>
          <p:nvPr/>
        </p:nvSpPr>
        <p:spPr>
          <a:xfrm>
            <a:off x="7021202" y="4435524"/>
            <a:ext cx="1265951" cy="531063"/>
          </a:xfrm>
          <a:prstGeom prst="roundRect">
            <a:avLst>
              <a:gd name="adj" fmla="val 50000"/>
            </a:avLst>
          </a:prstGeom>
          <a:solidFill>
            <a:srgbClr val="89C93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3200" dirty="0">
              <a:solidFill>
                <a:prstClr val="white"/>
              </a:solidFill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47ADD51E-CEE1-2142-B8E8-C2EDF1868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628" y="2493927"/>
            <a:ext cx="2044860" cy="3624690"/>
          </a:xfrm>
          <a:prstGeom prst="rect">
            <a:avLst/>
          </a:prstGeom>
        </p:spPr>
      </p:pic>
      <p:sp>
        <p:nvSpPr>
          <p:cNvPr id="40" name="직사각형 37">
            <a:extLst>
              <a:ext uri="{FF2B5EF4-FFF2-40B4-BE49-F238E27FC236}">
                <a16:creationId xmlns:a16="http://schemas.microsoft.com/office/drawing/2014/main" id="{2996FA81-FDB7-6146-934B-2574A25150F3}"/>
              </a:ext>
            </a:extLst>
          </p:cNvPr>
          <p:cNvSpPr>
            <a:spLocks noChangeAspect="1"/>
          </p:cNvSpPr>
          <p:nvPr/>
        </p:nvSpPr>
        <p:spPr>
          <a:xfrm>
            <a:off x="6918740" y="2741401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使用者可以根據自己的偏好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從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MENU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切換夜間模式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此外在切換分頁時也能保持黑暗的畫面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E3A698-8F8A-1C40-B1D3-96DB8CFE6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468" y="2493927"/>
            <a:ext cx="2042415" cy="3625287"/>
          </a:xfrm>
          <a:prstGeom prst="rect">
            <a:avLst/>
          </a:prstGeom>
        </p:spPr>
      </p:pic>
      <p:sp>
        <p:nvSpPr>
          <p:cNvPr id="46" name="자유형 133">
            <a:extLst>
              <a:ext uri="{FF2B5EF4-FFF2-40B4-BE49-F238E27FC236}">
                <a16:creationId xmlns:a16="http://schemas.microsoft.com/office/drawing/2014/main" id="{4EC44121-95F4-D04C-A1D5-DA629F1B861D}"/>
              </a:ext>
            </a:extLst>
          </p:cNvPr>
          <p:cNvSpPr>
            <a:spLocks/>
          </p:cNvSpPr>
          <p:nvPr/>
        </p:nvSpPr>
        <p:spPr bwMode="auto">
          <a:xfrm rot="2981393" flipH="1">
            <a:off x="1943920" y="4836932"/>
            <a:ext cx="976438" cy="2266390"/>
          </a:xfrm>
          <a:custGeom>
            <a:avLst/>
            <a:gdLst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639645 w 1800889"/>
              <a:gd name="connsiteY64" fmla="*/ 1127834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800889" h="4180003">
                <a:moveTo>
                  <a:pt x="1006791" y="86057"/>
                </a:moveTo>
                <a:lnTo>
                  <a:pt x="966313" y="47074"/>
                </a:lnTo>
                <a:lnTo>
                  <a:pt x="915532" y="16917"/>
                </a:lnTo>
                <a:lnTo>
                  <a:pt x="868431" y="3678"/>
                </a:lnTo>
                <a:lnTo>
                  <a:pt x="833840" y="0"/>
                </a:lnTo>
                <a:lnTo>
                  <a:pt x="795571" y="1471"/>
                </a:lnTo>
                <a:lnTo>
                  <a:pt x="754357" y="8826"/>
                </a:lnTo>
                <a:lnTo>
                  <a:pt x="708728" y="22066"/>
                </a:lnTo>
                <a:lnTo>
                  <a:pt x="660154" y="43396"/>
                </a:lnTo>
                <a:lnTo>
                  <a:pt x="633660" y="56636"/>
                </a:lnTo>
                <a:lnTo>
                  <a:pt x="605693" y="69875"/>
                </a:lnTo>
                <a:lnTo>
                  <a:pt x="557120" y="108122"/>
                </a:lnTo>
                <a:lnTo>
                  <a:pt x="517379" y="158138"/>
                </a:lnTo>
                <a:lnTo>
                  <a:pt x="482053" y="216981"/>
                </a:lnTo>
                <a:lnTo>
                  <a:pt x="454822" y="283914"/>
                </a:lnTo>
                <a:lnTo>
                  <a:pt x="432007" y="356731"/>
                </a:lnTo>
                <a:lnTo>
                  <a:pt x="407721" y="471473"/>
                </a:lnTo>
                <a:lnTo>
                  <a:pt x="390794" y="625198"/>
                </a:lnTo>
                <a:lnTo>
                  <a:pt x="384906" y="763478"/>
                </a:lnTo>
                <a:lnTo>
                  <a:pt x="387114" y="918674"/>
                </a:lnTo>
                <a:lnTo>
                  <a:pt x="388586" y="941475"/>
                </a:lnTo>
                <a:lnTo>
                  <a:pt x="390794" y="1026061"/>
                </a:lnTo>
                <a:lnTo>
                  <a:pt x="385642" y="1174638"/>
                </a:lnTo>
                <a:lnTo>
                  <a:pt x="369451" y="1301884"/>
                </a:lnTo>
                <a:lnTo>
                  <a:pt x="341485" y="1417362"/>
                </a:lnTo>
                <a:lnTo>
                  <a:pt x="303215" y="1529162"/>
                </a:lnTo>
                <a:lnTo>
                  <a:pt x="253170" y="1649053"/>
                </a:lnTo>
                <a:lnTo>
                  <a:pt x="161911" y="1855736"/>
                </a:lnTo>
                <a:lnTo>
                  <a:pt x="86843" y="2033734"/>
                </a:lnTo>
                <a:lnTo>
                  <a:pt x="66972" y="2083014"/>
                </a:lnTo>
                <a:lnTo>
                  <a:pt x="36062" y="2183046"/>
                </a:lnTo>
                <a:lnTo>
                  <a:pt x="16191" y="2283078"/>
                </a:lnTo>
                <a:lnTo>
                  <a:pt x="4416" y="2383845"/>
                </a:lnTo>
                <a:lnTo>
                  <a:pt x="0" y="2483877"/>
                </a:lnTo>
                <a:lnTo>
                  <a:pt x="2944" y="2581702"/>
                </a:lnTo>
                <a:lnTo>
                  <a:pt x="19135" y="2722923"/>
                </a:lnTo>
                <a:lnTo>
                  <a:pt x="53725" y="2897243"/>
                </a:lnTo>
                <a:lnTo>
                  <a:pt x="97882" y="3050968"/>
                </a:lnTo>
                <a:lnTo>
                  <a:pt x="159703" y="3230437"/>
                </a:lnTo>
                <a:lnTo>
                  <a:pt x="181045" y="3294428"/>
                </a:lnTo>
                <a:lnTo>
                  <a:pt x="238450" y="3671754"/>
                </a:lnTo>
                <a:lnTo>
                  <a:pt x="275248" y="3916684"/>
                </a:lnTo>
                <a:lnTo>
                  <a:pt x="369451" y="4180003"/>
                </a:lnTo>
                <a:lnTo>
                  <a:pt x="1764091" y="4028484"/>
                </a:lnTo>
                <a:lnTo>
                  <a:pt x="1689023" y="3689406"/>
                </a:lnTo>
                <a:lnTo>
                  <a:pt x="1672097" y="3626151"/>
                </a:lnTo>
                <a:lnTo>
                  <a:pt x="1651489" y="3493756"/>
                </a:lnTo>
                <a:lnTo>
                  <a:pt x="1641922" y="3358419"/>
                </a:lnTo>
                <a:lnTo>
                  <a:pt x="1643394" y="3219404"/>
                </a:lnTo>
                <a:lnTo>
                  <a:pt x="1655169" y="3006837"/>
                </a:lnTo>
                <a:lnTo>
                  <a:pt x="1679456" y="2720716"/>
                </a:lnTo>
                <a:lnTo>
                  <a:pt x="1689023" y="2578760"/>
                </a:lnTo>
                <a:lnTo>
                  <a:pt x="1697119" y="2439745"/>
                </a:lnTo>
                <a:lnTo>
                  <a:pt x="1732445" y="2132294"/>
                </a:lnTo>
                <a:lnTo>
                  <a:pt x="1771451" y="1832199"/>
                </a:lnTo>
                <a:lnTo>
                  <a:pt x="1797945" y="1587268"/>
                </a:lnTo>
                <a:lnTo>
                  <a:pt x="1800889" y="1506360"/>
                </a:lnTo>
                <a:lnTo>
                  <a:pt x="1800153" y="1439428"/>
                </a:lnTo>
                <a:lnTo>
                  <a:pt x="1789114" y="1358519"/>
                </a:lnTo>
                <a:lnTo>
                  <a:pt x="1778074" y="1312181"/>
                </a:lnTo>
                <a:lnTo>
                  <a:pt x="1761883" y="1271727"/>
                </a:lnTo>
                <a:lnTo>
                  <a:pt x="1742013" y="1234951"/>
                </a:lnTo>
                <a:lnTo>
                  <a:pt x="1702271" y="1182728"/>
                </a:lnTo>
                <a:lnTo>
                  <a:pt x="1669889" y="1148159"/>
                </a:lnTo>
                <a:lnTo>
                  <a:pt x="1639645" y="1127834"/>
                </a:lnTo>
                <a:lnTo>
                  <a:pt x="1133632" y="1570272"/>
                </a:lnTo>
                <a:lnTo>
                  <a:pt x="1048808" y="1286243"/>
                </a:lnTo>
                <a:lnTo>
                  <a:pt x="1049149" y="1117325"/>
                </a:lnTo>
                <a:lnTo>
                  <a:pt x="1060714" y="976360"/>
                </a:lnTo>
                <a:lnTo>
                  <a:pt x="1087906" y="809645"/>
                </a:lnTo>
                <a:lnTo>
                  <a:pt x="1108941" y="678157"/>
                </a:lnTo>
                <a:lnTo>
                  <a:pt x="1103937" y="678157"/>
                </a:lnTo>
                <a:lnTo>
                  <a:pt x="1103937" y="628141"/>
                </a:lnTo>
                <a:lnTo>
                  <a:pt x="1095841" y="383210"/>
                </a:lnTo>
                <a:lnTo>
                  <a:pt x="1084066" y="268468"/>
                </a:lnTo>
                <a:lnTo>
                  <a:pt x="1073027" y="208890"/>
                </a:lnTo>
                <a:lnTo>
                  <a:pt x="1067139" y="189031"/>
                </a:lnTo>
                <a:lnTo>
                  <a:pt x="1059779" y="169907"/>
                </a:lnTo>
                <a:lnTo>
                  <a:pt x="1036965" y="127982"/>
                </a:lnTo>
                <a:close/>
              </a:path>
            </a:pathLst>
          </a:custGeom>
          <a:solidFill>
            <a:srgbClr val="FAD6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233F7F48-BD79-C14C-B382-CD7F42E7C388}"/>
              </a:ext>
            </a:extLst>
          </p:cNvPr>
          <p:cNvSpPr>
            <a:spLocks/>
          </p:cNvSpPr>
          <p:nvPr/>
        </p:nvSpPr>
        <p:spPr bwMode="auto">
          <a:xfrm rot="2981393" flipH="1">
            <a:off x="2673299" y="5257141"/>
            <a:ext cx="71797" cy="704808"/>
          </a:xfrm>
          <a:custGeom>
            <a:avLst/>
            <a:gdLst>
              <a:gd name="T0" fmla="*/ 103 w 179"/>
              <a:gd name="T1" fmla="*/ 77 h 1766"/>
              <a:gd name="T2" fmla="*/ 103 w 179"/>
              <a:gd name="T3" fmla="*/ 409 h 1766"/>
              <a:gd name="T4" fmla="*/ 95 w 179"/>
              <a:gd name="T5" fmla="*/ 506 h 1766"/>
              <a:gd name="T6" fmla="*/ 77 w 179"/>
              <a:gd name="T7" fmla="*/ 563 h 1766"/>
              <a:gd name="T8" fmla="*/ 77 w 179"/>
              <a:gd name="T9" fmla="*/ 614 h 1766"/>
              <a:gd name="T10" fmla="*/ 77 w 179"/>
              <a:gd name="T11" fmla="*/ 666 h 1766"/>
              <a:gd name="T12" fmla="*/ 77 w 179"/>
              <a:gd name="T13" fmla="*/ 755 h 1766"/>
              <a:gd name="T14" fmla="*/ 94 w 179"/>
              <a:gd name="T15" fmla="*/ 851 h 1766"/>
              <a:gd name="T16" fmla="*/ 105 w 179"/>
              <a:gd name="T17" fmla="*/ 909 h 1766"/>
              <a:gd name="T18" fmla="*/ 127 w 179"/>
              <a:gd name="T19" fmla="*/ 1024 h 1766"/>
              <a:gd name="T20" fmla="*/ 163 w 179"/>
              <a:gd name="T21" fmla="*/ 1139 h 1766"/>
              <a:gd name="T22" fmla="*/ 179 w 179"/>
              <a:gd name="T23" fmla="*/ 1229 h 1766"/>
              <a:gd name="T24" fmla="*/ 179 w 179"/>
              <a:gd name="T25" fmla="*/ 1357 h 1766"/>
              <a:gd name="T26" fmla="*/ 179 w 179"/>
              <a:gd name="T27" fmla="*/ 1689 h 1766"/>
              <a:gd name="T28" fmla="*/ 179 w 179"/>
              <a:gd name="T29" fmla="*/ 1689 h 1766"/>
              <a:gd name="T30" fmla="*/ 169 w 179"/>
              <a:gd name="T31" fmla="*/ 1542 h 1766"/>
              <a:gd name="T32" fmla="*/ 153 w 179"/>
              <a:gd name="T33" fmla="*/ 1449 h 1766"/>
              <a:gd name="T34" fmla="*/ 127 w 179"/>
              <a:gd name="T35" fmla="*/ 1357 h 1766"/>
              <a:gd name="T36" fmla="*/ 127 w 179"/>
              <a:gd name="T37" fmla="*/ 1260 h 1766"/>
              <a:gd name="T38" fmla="*/ 103 w 179"/>
              <a:gd name="T39" fmla="*/ 1203 h 1766"/>
              <a:gd name="T40" fmla="*/ 67 w 179"/>
              <a:gd name="T41" fmla="*/ 1087 h 1766"/>
              <a:gd name="T42" fmla="*/ 42 w 179"/>
              <a:gd name="T43" fmla="*/ 1030 h 1766"/>
              <a:gd name="T44" fmla="*/ 25 w 179"/>
              <a:gd name="T45" fmla="*/ 933 h 1766"/>
              <a:gd name="T46" fmla="*/ 22 w 179"/>
              <a:gd name="T47" fmla="*/ 857 h 1766"/>
              <a:gd name="T48" fmla="*/ 0 w 179"/>
              <a:gd name="T49" fmla="*/ 716 h 1766"/>
              <a:gd name="T50" fmla="*/ 0 w 179"/>
              <a:gd name="T51" fmla="*/ 588 h 1766"/>
              <a:gd name="T52" fmla="*/ 6 w 179"/>
              <a:gd name="T53" fmla="*/ 571 h 1766"/>
              <a:gd name="T54" fmla="*/ 25 w 179"/>
              <a:gd name="T55" fmla="*/ 563 h 1766"/>
              <a:gd name="T56" fmla="*/ 51 w 179"/>
              <a:gd name="T57" fmla="*/ 457 h 1766"/>
              <a:gd name="T58" fmla="*/ 54 w 179"/>
              <a:gd name="T59" fmla="*/ 396 h 1766"/>
              <a:gd name="T60" fmla="*/ 77 w 179"/>
              <a:gd name="T61" fmla="*/ 307 h 1766"/>
              <a:gd name="T62" fmla="*/ 84 w 179"/>
              <a:gd name="T63" fmla="*/ 118 h 1766"/>
              <a:gd name="T64" fmla="*/ 103 w 179"/>
              <a:gd name="T65" fmla="*/ 0 h 1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9" h="1766">
                <a:moveTo>
                  <a:pt x="103" y="0"/>
                </a:moveTo>
                <a:lnTo>
                  <a:pt x="103" y="77"/>
                </a:lnTo>
                <a:lnTo>
                  <a:pt x="103" y="281"/>
                </a:lnTo>
                <a:lnTo>
                  <a:pt x="103" y="409"/>
                </a:lnTo>
                <a:lnTo>
                  <a:pt x="103" y="448"/>
                </a:lnTo>
                <a:lnTo>
                  <a:pt x="95" y="506"/>
                </a:lnTo>
                <a:lnTo>
                  <a:pt x="85" y="543"/>
                </a:lnTo>
                <a:lnTo>
                  <a:pt x="77" y="563"/>
                </a:lnTo>
                <a:lnTo>
                  <a:pt x="77" y="588"/>
                </a:lnTo>
                <a:lnTo>
                  <a:pt x="77" y="614"/>
                </a:lnTo>
                <a:lnTo>
                  <a:pt x="77" y="640"/>
                </a:lnTo>
                <a:lnTo>
                  <a:pt x="77" y="666"/>
                </a:lnTo>
                <a:lnTo>
                  <a:pt x="77" y="716"/>
                </a:lnTo>
                <a:lnTo>
                  <a:pt x="77" y="755"/>
                </a:lnTo>
                <a:lnTo>
                  <a:pt x="82" y="812"/>
                </a:lnTo>
                <a:lnTo>
                  <a:pt x="94" y="851"/>
                </a:lnTo>
                <a:lnTo>
                  <a:pt x="103" y="870"/>
                </a:lnTo>
                <a:lnTo>
                  <a:pt x="105" y="909"/>
                </a:lnTo>
                <a:lnTo>
                  <a:pt x="124" y="985"/>
                </a:lnTo>
                <a:lnTo>
                  <a:pt x="127" y="1024"/>
                </a:lnTo>
                <a:lnTo>
                  <a:pt x="144" y="1062"/>
                </a:lnTo>
                <a:lnTo>
                  <a:pt x="163" y="1139"/>
                </a:lnTo>
                <a:lnTo>
                  <a:pt x="179" y="1177"/>
                </a:lnTo>
                <a:lnTo>
                  <a:pt x="179" y="1229"/>
                </a:lnTo>
                <a:lnTo>
                  <a:pt x="179" y="1279"/>
                </a:lnTo>
                <a:lnTo>
                  <a:pt x="179" y="1357"/>
                </a:lnTo>
                <a:lnTo>
                  <a:pt x="179" y="1485"/>
                </a:lnTo>
                <a:lnTo>
                  <a:pt x="179" y="1689"/>
                </a:lnTo>
                <a:lnTo>
                  <a:pt x="179" y="1766"/>
                </a:lnTo>
                <a:lnTo>
                  <a:pt x="179" y="1689"/>
                </a:lnTo>
                <a:lnTo>
                  <a:pt x="179" y="1647"/>
                </a:lnTo>
                <a:lnTo>
                  <a:pt x="169" y="1542"/>
                </a:lnTo>
                <a:lnTo>
                  <a:pt x="153" y="1485"/>
                </a:lnTo>
                <a:lnTo>
                  <a:pt x="153" y="1449"/>
                </a:lnTo>
                <a:lnTo>
                  <a:pt x="144" y="1391"/>
                </a:lnTo>
                <a:lnTo>
                  <a:pt x="127" y="1357"/>
                </a:lnTo>
                <a:lnTo>
                  <a:pt x="127" y="1279"/>
                </a:lnTo>
                <a:lnTo>
                  <a:pt x="127" y="1260"/>
                </a:lnTo>
                <a:lnTo>
                  <a:pt x="118" y="1221"/>
                </a:lnTo>
                <a:lnTo>
                  <a:pt x="103" y="1203"/>
                </a:lnTo>
                <a:lnTo>
                  <a:pt x="87" y="1164"/>
                </a:lnTo>
                <a:lnTo>
                  <a:pt x="67" y="1087"/>
                </a:lnTo>
                <a:lnTo>
                  <a:pt x="51" y="1049"/>
                </a:lnTo>
                <a:lnTo>
                  <a:pt x="42" y="1030"/>
                </a:lnTo>
                <a:lnTo>
                  <a:pt x="32" y="991"/>
                </a:lnTo>
                <a:lnTo>
                  <a:pt x="25" y="933"/>
                </a:lnTo>
                <a:lnTo>
                  <a:pt x="25" y="896"/>
                </a:lnTo>
                <a:lnTo>
                  <a:pt x="22" y="857"/>
                </a:lnTo>
                <a:lnTo>
                  <a:pt x="3" y="771"/>
                </a:lnTo>
                <a:lnTo>
                  <a:pt x="0" y="716"/>
                </a:lnTo>
                <a:lnTo>
                  <a:pt x="0" y="640"/>
                </a:lnTo>
                <a:lnTo>
                  <a:pt x="0" y="588"/>
                </a:lnTo>
                <a:lnTo>
                  <a:pt x="0" y="585"/>
                </a:lnTo>
                <a:lnTo>
                  <a:pt x="6" y="571"/>
                </a:lnTo>
                <a:lnTo>
                  <a:pt x="16" y="563"/>
                </a:lnTo>
                <a:lnTo>
                  <a:pt x="25" y="563"/>
                </a:lnTo>
                <a:lnTo>
                  <a:pt x="41" y="524"/>
                </a:lnTo>
                <a:lnTo>
                  <a:pt x="51" y="457"/>
                </a:lnTo>
                <a:lnTo>
                  <a:pt x="51" y="435"/>
                </a:lnTo>
                <a:lnTo>
                  <a:pt x="54" y="396"/>
                </a:lnTo>
                <a:lnTo>
                  <a:pt x="74" y="329"/>
                </a:lnTo>
                <a:lnTo>
                  <a:pt x="77" y="307"/>
                </a:lnTo>
                <a:lnTo>
                  <a:pt x="77" y="234"/>
                </a:lnTo>
                <a:lnTo>
                  <a:pt x="84" y="118"/>
                </a:lnTo>
                <a:lnTo>
                  <a:pt x="98" y="12"/>
                </a:lnTo>
                <a:lnTo>
                  <a:pt x="103" y="0"/>
                </a:lnTo>
                <a:close/>
              </a:path>
            </a:pathLst>
          </a:custGeom>
          <a:solidFill>
            <a:srgbClr val="FDBA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자유형 136">
            <a:extLst>
              <a:ext uri="{FF2B5EF4-FFF2-40B4-BE49-F238E27FC236}">
                <a16:creationId xmlns:a16="http://schemas.microsoft.com/office/drawing/2014/main" id="{38783EDA-004F-B14B-831A-CD91CCA9CCA0}"/>
              </a:ext>
            </a:extLst>
          </p:cNvPr>
          <p:cNvSpPr>
            <a:spLocks/>
          </p:cNvSpPr>
          <p:nvPr/>
        </p:nvSpPr>
        <p:spPr bwMode="auto">
          <a:xfrm rot="18618607">
            <a:off x="4874588" y="4607471"/>
            <a:ext cx="1127328" cy="2926585"/>
          </a:xfrm>
          <a:custGeom>
            <a:avLst/>
            <a:gdLst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639645 w 1800889"/>
              <a:gd name="connsiteY64" fmla="*/ 1127834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512997 w 1800889"/>
              <a:gd name="connsiteY64" fmla="*/ 941741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79" fmla="*/ 1006791 w 1800889"/>
              <a:gd name="connsiteY79" fmla="*/ 86057 h 4180003"/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512997 w 1800889"/>
              <a:gd name="connsiteY64" fmla="*/ 941741 h 4180003"/>
              <a:gd name="connsiteX65" fmla="*/ 1048584 w 1800889"/>
              <a:gd name="connsiteY65" fmla="*/ 1330150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79" fmla="*/ 1006791 w 1800889"/>
              <a:gd name="connsiteY79" fmla="*/ 86057 h 4180003"/>
              <a:gd name="connsiteX0" fmla="*/ 1006791 w 2079183"/>
              <a:gd name="connsiteY0" fmla="*/ 86057 h 5397629"/>
              <a:gd name="connsiteX1" fmla="*/ 966313 w 2079183"/>
              <a:gd name="connsiteY1" fmla="*/ 47074 h 5397629"/>
              <a:gd name="connsiteX2" fmla="*/ 915532 w 2079183"/>
              <a:gd name="connsiteY2" fmla="*/ 16917 h 5397629"/>
              <a:gd name="connsiteX3" fmla="*/ 868431 w 2079183"/>
              <a:gd name="connsiteY3" fmla="*/ 3678 h 5397629"/>
              <a:gd name="connsiteX4" fmla="*/ 833840 w 2079183"/>
              <a:gd name="connsiteY4" fmla="*/ 0 h 5397629"/>
              <a:gd name="connsiteX5" fmla="*/ 795571 w 2079183"/>
              <a:gd name="connsiteY5" fmla="*/ 1471 h 5397629"/>
              <a:gd name="connsiteX6" fmla="*/ 754357 w 2079183"/>
              <a:gd name="connsiteY6" fmla="*/ 8826 h 5397629"/>
              <a:gd name="connsiteX7" fmla="*/ 708728 w 2079183"/>
              <a:gd name="connsiteY7" fmla="*/ 22066 h 5397629"/>
              <a:gd name="connsiteX8" fmla="*/ 660154 w 2079183"/>
              <a:gd name="connsiteY8" fmla="*/ 43396 h 5397629"/>
              <a:gd name="connsiteX9" fmla="*/ 633660 w 2079183"/>
              <a:gd name="connsiteY9" fmla="*/ 56636 h 5397629"/>
              <a:gd name="connsiteX10" fmla="*/ 605693 w 2079183"/>
              <a:gd name="connsiteY10" fmla="*/ 69875 h 5397629"/>
              <a:gd name="connsiteX11" fmla="*/ 557120 w 2079183"/>
              <a:gd name="connsiteY11" fmla="*/ 108122 h 5397629"/>
              <a:gd name="connsiteX12" fmla="*/ 517379 w 2079183"/>
              <a:gd name="connsiteY12" fmla="*/ 158138 h 5397629"/>
              <a:gd name="connsiteX13" fmla="*/ 482053 w 2079183"/>
              <a:gd name="connsiteY13" fmla="*/ 216981 h 5397629"/>
              <a:gd name="connsiteX14" fmla="*/ 454822 w 2079183"/>
              <a:gd name="connsiteY14" fmla="*/ 283914 h 5397629"/>
              <a:gd name="connsiteX15" fmla="*/ 432007 w 2079183"/>
              <a:gd name="connsiteY15" fmla="*/ 356731 h 5397629"/>
              <a:gd name="connsiteX16" fmla="*/ 407721 w 2079183"/>
              <a:gd name="connsiteY16" fmla="*/ 471473 h 5397629"/>
              <a:gd name="connsiteX17" fmla="*/ 390794 w 2079183"/>
              <a:gd name="connsiteY17" fmla="*/ 625198 h 5397629"/>
              <a:gd name="connsiteX18" fmla="*/ 384906 w 2079183"/>
              <a:gd name="connsiteY18" fmla="*/ 763478 h 5397629"/>
              <a:gd name="connsiteX19" fmla="*/ 387114 w 2079183"/>
              <a:gd name="connsiteY19" fmla="*/ 918674 h 5397629"/>
              <a:gd name="connsiteX20" fmla="*/ 388586 w 2079183"/>
              <a:gd name="connsiteY20" fmla="*/ 941475 h 5397629"/>
              <a:gd name="connsiteX21" fmla="*/ 390794 w 2079183"/>
              <a:gd name="connsiteY21" fmla="*/ 1026061 h 5397629"/>
              <a:gd name="connsiteX22" fmla="*/ 385642 w 2079183"/>
              <a:gd name="connsiteY22" fmla="*/ 1174638 h 5397629"/>
              <a:gd name="connsiteX23" fmla="*/ 369451 w 2079183"/>
              <a:gd name="connsiteY23" fmla="*/ 1301884 h 5397629"/>
              <a:gd name="connsiteX24" fmla="*/ 341485 w 2079183"/>
              <a:gd name="connsiteY24" fmla="*/ 1417362 h 5397629"/>
              <a:gd name="connsiteX25" fmla="*/ 303215 w 2079183"/>
              <a:gd name="connsiteY25" fmla="*/ 1529162 h 5397629"/>
              <a:gd name="connsiteX26" fmla="*/ 253170 w 2079183"/>
              <a:gd name="connsiteY26" fmla="*/ 1649053 h 5397629"/>
              <a:gd name="connsiteX27" fmla="*/ 161911 w 2079183"/>
              <a:gd name="connsiteY27" fmla="*/ 1855736 h 5397629"/>
              <a:gd name="connsiteX28" fmla="*/ 86843 w 2079183"/>
              <a:gd name="connsiteY28" fmla="*/ 2033734 h 5397629"/>
              <a:gd name="connsiteX29" fmla="*/ 66972 w 2079183"/>
              <a:gd name="connsiteY29" fmla="*/ 2083014 h 5397629"/>
              <a:gd name="connsiteX30" fmla="*/ 36062 w 2079183"/>
              <a:gd name="connsiteY30" fmla="*/ 2183046 h 5397629"/>
              <a:gd name="connsiteX31" fmla="*/ 16191 w 2079183"/>
              <a:gd name="connsiteY31" fmla="*/ 2283078 h 5397629"/>
              <a:gd name="connsiteX32" fmla="*/ 4416 w 2079183"/>
              <a:gd name="connsiteY32" fmla="*/ 2383845 h 5397629"/>
              <a:gd name="connsiteX33" fmla="*/ 0 w 2079183"/>
              <a:gd name="connsiteY33" fmla="*/ 2483877 h 5397629"/>
              <a:gd name="connsiteX34" fmla="*/ 2944 w 2079183"/>
              <a:gd name="connsiteY34" fmla="*/ 2581702 h 5397629"/>
              <a:gd name="connsiteX35" fmla="*/ 19135 w 2079183"/>
              <a:gd name="connsiteY35" fmla="*/ 2722923 h 5397629"/>
              <a:gd name="connsiteX36" fmla="*/ 53725 w 2079183"/>
              <a:gd name="connsiteY36" fmla="*/ 2897243 h 5397629"/>
              <a:gd name="connsiteX37" fmla="*/ 97882 w 2079183"/>
              <a:gd name="connsiteY37" fmla="*/ 3050968 h 5397629"/>
              <a:gd name="connsiteX38" fmla="*/ 159703 w 2079183"/>
              <a:gd name="connsiteY38" fmla="*/ 3230437 h 5397629"/>
              <a:gd name="connsiteX39" fmla="*/ 181045 w 2079183"/>
              <a:gd name="connsiteY39" fmla="*/ 3294428 h 5397629"/>
              <a:gd name="connsiteX40" fmla="*/ 238450 w 2079183"/>
              <a:gd name="connsiteY40" fmla="*/ 3671754 h 5397629"/>
              <a:gd name="connsiteX41" fmla="*/ 275248 w 2079183"/>
              <a:gd name="connsiteY41" fmla="*/ 3916684 h 5397629"/>
              <a:gd name="connsiteX42" fmla="*/ 369451 w 2079183"/>
              <a:gd name="connsiteY42" fmla="*/ 4180003 h 5397629"/>
              <a:gd name="connsiteX43" fmla="*/ 2079183 w 2079183"/>
              <a:gd name="connsiteY43" fmla="*/ 5397629 h 5397629"/>
              <a:gd name="connsiteX44" fmla="*/ 1689023 w 2079183"/>
              <a:gd name="connsiteY44" fmla="*/ 3689406 h 5397629"/>
              <a:gd name="connsiteX45" fmla="*/ 1672097 w 2079183"/>
              <a:gd name="connsiteY45" fmla="*/ 3626151 h 5397629"/>
              <a:gd name="connsiteX46" fmla="*/ 1651489 w 2079183"/>
              <a:gd name="connsiteY46" fmla="*/ 3493756 h 5397629"/>
              <a:gd name="connsiteX47" fmla="*/ 1641922 w 2079183"/>
              <a:gd name="connsiteY47" fmla="*/ 3358419 h 5397629"/>
              <a:gd name="connsiteX48" fmla="*/ 1643394 w 2079183"/>
              <a:gd name="connsiteY48" fmla="*/ 3219404 h 5397629"/>
              <a:gd name="connsiteX49" fmla="*/ 1655169 w 2079183"/>
              <a:gd name="connsiteY49" fmla="*/ 3006837 h 5397629"/>
              <a:gd name="connsiteX50" fmla="*/ 1679456 w 2079183"/>
              <a:gd name="connsiteY50" fmla="*/ 2720716 h 5397629"/>
              <a:gd name="connsiteX51" fmla="*/ 1689023 w 2079183"/>
              <a:gd name="connsiteY51" fmla="*/ 2578760 h 5397629"/>
              <a:gd name="connsiteX52" fmla="*/ 1697119 w 2079183"/>
              <a:gd name="connsiteY52" fmla="*/ 2439745 h 5397629"/>
              <a:gd name="connsiteX53" fmla="*/ 1732445 w 2079183"/>
              <a:gd name="connsiteY53" fmla="*/ 2132294 h 5397629"/>
              <a:gd name="connsiteX54" fmla="*/ 1771451 w 2079183"/>
              <a:gd name="connsiteY54" fmla="*/ 1832199 h 5397629"/>
              <a:gd name="connsiteX55" fmla="*/ 1797945 w 2079183"/>
              <a:gd name="connsiteY55" fmla="*/ 1587268 h 5397629"/>
              <a:gd name="connsiteX56" fmla="*/ 1800889 w 2079183"/>
              <a:gd name="connsiteY56" fmla="*/ 1506360 h 5397629"/>
              <a:gd name="connsiteX57" fmla="*/ 1800153 w 2079183"/>
              <a:gd name="connsiteY57" fmla="*/ 1439428 h 5397629"/>
              <a:gd name="connsiteX58" fmla="*/ 1789114 w 2079183"/>
              <a:gd name="connsiteY58" fmla="*/ 1358519 h 5397629"/>
              <a:gd name="connsiteX59" fmla="*/ 1778074 w 2079183"/>
              <a:gd name="connsiteY59" fmla="*/ 1312181 h 5397629"/>
              <a:gd name="connsiteX60" fmla="*/ 1761883 w 2079183"/>
              <a:gd name="connsiteY60" fmla="*/ 1271727 h 5397629"/>
              <a:gd name="connsiteX61" fmla="*/ 1742013 w 2079183"/>
              <a:gd name="connsiteY61" fmla="*/ 1234951 h 5397629"/>
              <a:gd name="connsiteX62" fmla="*/ 1702271 w 2079183"/>
              <a:gd name="connsiteY62" fmla="*/ 1182728 h 5397629"/>
              <a:gd name="connsiteX63" fmla="*/ 1669889 w 2079183"/>
              <a:gd name="connsiteY63" fmla="*/ 1148159 h 5397629"/>
              <a:gd name="connsiteX64" fmla="*/ 1512997 w 2079183"/>
              <a:gd name="connsiteY64" fmla="*/ 941741 h 5397629"/>
              <a:gd name="connsiteX65" fmla="*/ 1048584 w 2079183"/>
              <a:gd name="connsiteY65" fmla="*/ 1330150 h 5397629"/>
              <a:gd name="connsiteX66" fmla="*/ 1048808 w 2079183"/>
              <a:gd name="connsiteY66" fmla="*/ 1286243 h 5397629"/>
              <a:gd name="connsiteX67" fmla="*/ 1049149 w 2079183"/>
              <a:gd name="connsiteY67" fmla="*/ 1117325 h 5397629"/>
              <a:gd name="connsiteX68" fmla="*/ 1060714 w 2079183"/>
              <a:gd name="connsiteY68" fmla="*/ 976360 h 5397629"/>
              <a:gd name="connsiteX69" fmla="*/ 1087906 w 2079183"/>
              <a:gd name="connsiteY69" fmla="*/ 809645 h 5397629"/>
              <a:gd name="connsiteX70" fmla="*/ 1108941 w 2079183"/>
              <a:gd name="connsiteY70" fmla="*/ 678157 h 5397629"/>
              <a:gd name="connsiteX71" fmla="*/ 1103937 w 2079183"/>
              <a:gd name="connsiteY71" fmla="*/ 678157 h 5397629"/>
              <a:gd name="connsiteX72" fmla="*/ 1103937 w 2079183"/>
              <a:gd name="connsiteY72" fmla="*/ 628141 h 5397629"/>
              <a:gd name="connsiteX73" fmla="*/ 1095841 w 2079183"/>
              <a:gd name="connsiteY73" fmla="*/ 383210 h 5397629"/>
              <a:gd name="connsiteX74" fmla="*/ 1084066 w 2079183"/>
              <a:gd name="connsiteY74" fmla="*/ 268468 h 5397629"/>
              <a:gd name="connsiteX75" fmla="*/ 1073027 w 2079183"/>
              <a:gd name="connsiteY75" fmla="*/ 208890 h 5397629"/>
              <a:gd name="connsiteX76" fmla="*/ 1067139 w 2079183"/>
              <a:gd name="connsiteY76" fmla="*/ 189031 h 5397629"/>
              <a:gd name="connsiteX77" fmla="*/ 1059779 w 2079183"/>
              <a:gd name="connsiteY77" fmla="*/ 169907 h 5397629"/>
              <a:gd name="connsiteX78" fmla="*/ 1036965 w 2079183"/>
              <a:gd name="connsiteY78" fmla="*/ 127982 h 5397629"/>
              <a:gd name="connsiteX79" fmla="*/ 1006791 w 2079183"/>
              <a:gd name="connsiteY79" fmla="*/ 86057 h 539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079183" h="5397629">
                <a:moveTo>
                  <a:pt x="1006791" y="86057"/>
                </a:moveTo>
                <a:lnTo>
                  <a:pt x="966313" y="47074"/>
                </a:lnTo>
                <a:lnTo>
                  <a:pt x="915532" y="16917"/>
                </a:lnTo>
                <a:lnTo>
                  <a:pt x="868431" y="3678"/>
                </a:lnTo>
                <a:lnTo>
                  <a:pt x="833840" y="0"/>
                </a:lnTo>
                <a:lnTo>
                  <a:pt x="795571" y="1471"/>
                </a:lnTo>
                <a:lnTo>
                  <a:pt x="754357" y="8826"/>
                </a:lnTo>
                <a:lnTo>
                  <a:pt x="708728" y="22066"/>
                </a:lnTo>
                <a:lnTo>
                  <a:pt x="660154" y="43396"/>
                </a:lnTo>
                <a:lnTo>
                  <a:pt x="633660" y="56636"/>
                </a:lnTo>
                <a:lnTo>
                  <a:pt x="605693" y="69875"/>
                </a:lnTo>
                <a:lnTo>
                  <a:pt x="557120" y="108122"/>
                </a:lnTo>
                <a:lnTo>
                  <a:pt x="517379" y="158138"/>
                </a:lnTo>
                <a:lnTo>
                  <a:pt x="482053" y="216981"/>
                </a:lnTo>
                <a:lnTo>
                  <a:pt x="454822" y="283914"/>
                </a:lnTo>
                <a:lnTo>
                  <a:pt x="432007" y="356731"/>
                </a:lnTo>
                <a:lnTo>
                  <a:pt x="407721" y="471473"/>
                </a:lnTo>
                <a:lnTo>
                  <a:pt x="390794" y="625198"/>
                </a:lnTo>
                <a:lnTo>
                  <a:pt x="384906" y="763478"/>
                </a:lnTo>
                <a:lnTo>
                  <a:pt x="387114" y="918674"/>
                </a:lnTo>
                <a:cubicBezTo>
                  <a:pt x="387605" y="926274"/>
                  <a:pt x="388095" y="933875"/>
                  <a:pt x="388586" y="941475"/>
                </a:cubicBezTo>
                <a:lnTo>
                  <a:pt x="390794" y="1026061"/>
                </a:lnTo>
                <a:lnTo>
                  <a:pt x="385642" y="1174638"/>
                </a:lnTo>
                <a:lnTo>
                  <a:pt x="369451" y="1301884"/>
                </a:lnTo>
                <a:lnTo>
                  <a:pt x="341485" y="1417362"/>
                </a:lnTo>
                <a:lnTo>
                  <a:pt x="303215" y="1529162"/>
                </a:lnTo>
                <a:lnTo>
                  <a:pt x="253170" y="1649053"/>
                </a:lnTo>
                <a:lnTo>
                  <a:pt x="161911" y="1855736"/>
                </a:lnTo>
                <a:lnTo>
                  <a:pt x="86843" y="2033734"/>
                </a:lnTo>
                <a:lnTo>
                  <a:pt x="66972" y="2083014"/>
                </a:lnTo>
                <a:lnTo>
                  <a:pt x="36062" y="2183046"/>
                </a:lnTo>
                <a:lnTo>
                  <a:pt x="16191" y="2283078"/>
                </a:lnTo>
                <a:lnTo>
                  <a:pt x="4416" y="2383845"/>
                </a:lnTo>
                <a:lnTo>
                  <a:pt x="0" y="2483877"/>
                </a:lnTo>
                <a:cubicBezTo>
                  <a:pt x="981" y="2516485"/>
                  <a:pt x="1963" y="2549094"/>
                  <a:pt x="2944" y="2581702"/>
                </a:cubicBezTo>
                <a:lnTo>
                  <a:pt x="19135" y="2722923"/>
                </a:lnTo>
                <a:lnTo>
                  <a:pt x="53725" y="2897243"/>
                </a:lnTo>
                <a:lnTo>
                  <a:pt x="97882" y="3050968"/>
                </a:lnTo>
                <a:lnTo>
                  <a:pt x="159703" y="3230437"/>
                </a:lnTo>
                <a:lnTo>
                  <a:pt x="181045" y="3294428"/>
                </a:lnTo>
                <a:lnTo>
                  <a:pt x="238450" y="3671754"/>
                </a:lnTo>
                <a:lnTo>
                  <a:pt x="275248" y="3916684"/>
                </a:lnTo>
                <a:lnTo>
                  <a:pt x="369451" y="4180003"/>
                </a:lnTo>
                <a:lnTo>
                  <a:pt x="2079183" y="5397629"/>
                </a:lnTo>
                <a:lnTo>
                  <a:pt x="1689023" y="3689406"/>
                </a:lnTo>
                <a:lnTo>
                  <a:pt x="1672097" y="3626151"/>
                </a:lnTo>
                <a:lnTo>
                  <a:pt x="1651489" y="3493756"/>
                </a:lnTo>
                <a:lnTo>
                  <a:pt x="1641922" y="3358419"/>
                </a:lnTo>
                <a:cubicBezTo>
                  <a:pt x="1642413" y="3312081"/>
                  <a:pt x="1642903" y="3265742"/>
                  <a:pt x="1643394" y="3219404"/>
                </a:cubicBezTo>
                <a:lnTo>
                  <a:pt x="1655169" y="3006837"/>
                </a:lnTo>
                <a:lnTo>
                  <a:pt x="1679456" y="2720716"/>
                </a:lnTo>
                <a:lnTo>
                  <a:pt x="1689023" y="2578760"/>
                </a:lnTo>
                <a:lnTo>
                  <a:pt x="1697119" y="2439745"/>
                </a:lnTo>
                <a:lnTo>
                  <a:pt x="1732445" y="2132294"/>
                </a:lnTo>
                <a:lnTo>
                  <a:pt x="1771451" y="1832199"/>
                </a:lnTo>
                <a:lnTo>
                  <a:pt x="1797945" y="1587268"/>
                </a:lnTo>
                <a:lnTo>
                  <a:pt x="1800889" y="1506360"/>
                </a:lnTo>
                <a:cubicBezTo>
                  <a:pt x="1800644" y="1484049"/>
                  <a:pt x="1800398" y="1461739"/>
                  <a:pt x="1800153" y="1439428"/>
                </a:cubicBezTo>
                <a:lnTo>
                  <a:pt x="1789114" y="1358519"/>
                </a:lnTo>
                <a:lnTo>
                  <a:pt x="1778074" y="1312181"/>
                </a:lnTo>
                <a:lnTo>
                  <a:pt x="1761883" y="1271727"/>
                </a:lnTo>
                <a:lnTo>
                  <a:pt x="1742013" y="1234951"/>
                </a:lnTo>
                <a:lnTo>
                  <a:pt x="1702271" y="1182728"/>
                </a:lnTo>
                <a:lnTo>
                  <a:pt x="1669889" y="1148159"/>
                </a:lnTo>
                <a:lnTo>
                  <a:pt x="1512997" y="941741"/>
                </a:lnTo>
                <a:lnTo>
                  <a:pt x="1048584" y="1330150"/>
                </a:lnTo>
                <a:cubicBezTo>
                  <a:pt x="1048659" y="1315514"/>
                  <a:pt x="1048733" y="1300879"/>
                  <a:pt x="1048808" y="1286243"/>
                </a:cubicBezTo>
                <a:cubicBezTo>
                  <a:pt x="1048922" y="1229937"/>
                  <a:pt x="1049035" y="1173631"/>
                  <a:pt x="1049149" y="1117325"/>
                </a:cubicBezTo>
                <a:lnTo>
                  <a:pt x="1060714" y="976360"/>
                </a:lnTo>
                <a:lnTo>
                  <a:pt x="1087906" y="809645"/>
                </a:lnTo>
                <a:lnTo>
                  <a:pt x="1108941" y="678157"/>
                </a:lnTo>
                <a:lnTo>
                  <a:pt x="1103937" y="678157"/>
                </a:lnTo>
                <a:lnTo>
                  <a:pt x="1103937" y="628141"/>
                </a:lnTo>
                <a:lnTo>
                  <a:pt x="1095841" y="383210"/>
                </a:lnTo>
                <a:lnTo>
                  <a:pt x="1084066" y="268468"/>
                </a:lnTo>
                <a:lnTo>
                  <a:pt x="1073027" y="208890"/>
                </a:lnTo>
                <a:lnTo>
                  <a:pt x="1067139" y="189031"/>
                </a:lnTo>
                <a:lnTo>
                  <a:pt x="1059779" y="169907"/>
                </a:lnTo>
                <a:lnTo>
                  <a:pt x="1036965" y="127982"/>
                </a:lnTo>
                <a:lnTo>
                  <a:pt x="1006791" y="86057"/>
                </a:lnTo>
                <a:close/>
              </a:path>
            </a:pathLst>
          </a:custGeom>
          <a:solidFill>
            <a:srgbClr val="FAD6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9">
            <a:extLst>
              <a:ext uri="{FF2B5EF4-FFF2-40B4-BE49-F238E27FC236}">
                <a16:creationId xmlns:a16="http://schemas.microsoft.com/office/drawing/2014/main" id="{5B580F46-80DD-8F4A-8CDF-731FDA7FFB89}"/>
              </a:ext>
            </a:extLst>
          </p:cNvPr>
          <p:cNvSpPr>
            <a:spLocks/>
          </p:cNvSpPr>
          <p:nvPr/>
        </p:nvSpPr>
        <p:spPr bwMode="auto">
          <a:xfrm rot="18618607">
            <a:off x="4824771" y="5201760"/>
            <a:ext cx="71797" cy="704808"/>
          </a:xfrm>
          <a:custGeom>
            <a:avLst/>
            <a:gdLst>
              <a:gd name="T0" fmla="*/ 103 w 179"/>
              <a:gd name="T1" fmla="*/ 77 h 1766"/>
              <a:gd name="T2" fmla="*/ 103 w 179"/>
              <a:gd name="T3" fmla="*/ 409 h 1766"/>
              <a:gd name="T4" fmla="*/ 95 w 179"/>
              <a:gd name="T5" fmla="*/ 506 h 1766"/>
              <a:gd name="T6" fmla="*/ 77 w 179"/>
              <a:gd name="T7" fmla="*/ 563 h 1766"/>
              <a:gd name="T8" fmla="*/ 77 w 179"/>
              <a:gd name="T9" fmla="*/ 614 h 1766"/>
              <a:gd name="T10" fmla="*/ 77 w 179"/>
              <a:gd name="T11" fmla="*/ 666 h 1766"/>
              <a:gd name="T12" fmla="*/ 77 w 179"/>
              <a:gd name="T13" fmla="*/ 755 h 1766"/>
              <a:gd name="T14" fmla="*/ 94 w 179"/>
              <a:gd name="T15" fmla="*/ 851 h 1766"/>
              <a:gd name="T16" fmla="*/ 105 w 179"/>
              <a:gd name="T17" fmla="*/ 909 h 1766"/>
              <a:gd name="T18" fmla="*/ 127 w 179"/>
              <a:gd name="T19" fmla="*/ 1024 h 1766"/>
              <a:gd name="T20" fmla="*/ 163 w 179"/>
              <a:gd name="T21" fmla="*/ 1139 h 1766"/>
              <a:gd name="T22" fmla="*/ 179 w 179"/>
              <a:gd name="T23" fmla="*/ 1229 h 1766"/>
              <a:gd name="T24" fmla="*/ 179 w 179"/>
              <a:gd name="T25" fmla="*/ 1357 h 1766"/>
              <a:gd name="T26" fmla="*/ 179 w 179"/>
              <a:gd name="T27" fmla="*/ 1689 h 1766"/>
              <a:gd name="T28" fmla="*/ 179 w 179"/>
              <a:gd name="T29" fmla="*/ 1689 h 1766"/>
              <a:gd name="T30" fmla="*/ 169 w 179"/>
              <a:gd name="T31" fmla="*/ 1542 h 1766"/>
              <a:gd name="T32" fmla="*/ 153 w 179"/>
              <a:gd name="T33" fmla="*/ 1449 h 1766"/>
              <a:gd name="T34" fmla="*/ 127 w 179"/>
              <a:gd name="T35" fmla="*/ 1357 h 1766"/>
              <a:gd name="T36" fmla="*/ 127 w 179"/>
              <a:gd name="T37" fmla="*/ 1260 h 1766"/>
              <a:gd name="T38" fmla="*/ 103 w 179"/>
              <a:gd name="T39" fmla="*/ 1203 h 1766"/>
              <a:gd name="T40" fmla="*/ 67 w 179"/>
              <a:gd name="T41" fmla="*/ 1087 h 1766"/>
              <a:gd name="T42" fmla="*/ 42 w 179"/>
              <a:gd name="T43" fmla="*/ 1030 h 1766"/>
              <a:gd name="T44" fmla="*/ 25 w 179"/>
              <a:gd name="T45" fmla="*/ 933 h 1766"/>
              <a:gd name="T46" fmla="*/ 22 w 179"/>
              <a:gd name="T47" fmla="*/ 857 h 1766"/>
              <a:gd name="T48" fmla="*/ 0 w 179"/>
              <a:gd name="T49" fmla="*/ 716 h 1766"/>
              <a:gd name="T50" fmla="*/ 0 w 179"/>
              <a:gd name="T51" fmla="*/ 588 h 1766"/>
              <a:gd name="T52" fmla="*/ 6 w 179"/>
              <a:gd name="T53" fmla="*/ 571 h 1766"/>
              <a:gd name="T54" fmla="*/ 25 w 179"/>
              <a:gd name="T55" fmla="*/ 563 h 1766"/>
              <a:gd name="T56" fmla="*/ 51 w 179"/>
              <a:gd name="T57" fmla="*/ 457 h 1766"/>
              <a:gd name="T58" fmla="*/ 54 w 179"/>
              <a:gd name="T59" fmla="*/ 396 h 1766"/>
              <a:gd name="T60" fmla="*/ 77 w 179"/>
              <a:gd name="T61" fmla="*/ 307 h 1766"/>
              <a:gd name="T62" fmla="*/ 84 w 179"/>
              <a:gd name="T63" fmla="*/ 118 h 1766"/>
              <a:gd name="T64" fmla="*/ 103 w 179"/>
              <a:gd name="T65" fmla="*/ 0 h 1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9" h="1766">
                <a:moveTo>
                  <a:pt x="103" y="0"/>
                </a:moveTo>
                <a:lnTo>
                  <a:pt x="103" y="77"/>
                </a:lnTo>
                <a:lnTo>
                  <a:pt x="103" y="281"/>
                </a:lnTo>
                <a:lnTo>
                  <a:pt x="103" y="409"/>
                </a:lnTo>
                <a:lnTo>
                  <a:pt x="103" y="448"/>
                </a:lnTo>
                <a:lnTo>
                  <a:pt x="95" y="506"/>
                </a:lnTo>
                <a:lnTo>
                  <a:pt x="85" y="543"/>
                </a:lnTo>
                <a:lnTo>
                  <a:pt x="77" y="563"/>
                </a:lnTo>
                <a:lnTo>
                  <a:pt x="77" y="588"/>
                </a:lnTo>
                <a:lnTo>
                  <a:pt x="77" y="614"/>
                </a:lnTo>
                <a:lnTo>
                  <a:pt x="77" y="640"/>
                </a:lnTo>
                <a:lnTo>
                  <a:pt x="77" y="666"/>
                </a:lnTo>
                <a:lnTo>
                  <a:pt x="77" y="716"/>
                </a:lnTo>
                <a:lnTo>
                  <a:pt x="77" y="755"/>
                </a:lnTo>
                <a:lnTo>
                  <a:pt x="82" y="812"/>
                </a:lnTo>
                <a:lnTo>
                  <a:pt x="94" y="851"/>
                </a:lnTo>
                <a:lnTo>
                  <a:pt x="103" y="870"/>
                </a:lnTo>
                <a:lnTo>
                  <a:pt x="105" y="909"/>
                </a:lnTo>
                <a:lnTo>
                  <a:pt x="124" y="985"/>
                </a:lnTo>
                <a:lnTo>
                  <a:pt x="127" y="1024"/>
                </a:lnTo>
                <a:lnTo>
                  <a:pt x="144" y="1062"/>
                </a:lnTo>
                <a:lnTo>
                  <a:pt x="163" y="1139"/>
                </a:lnTo>
                <a:lnTo>
                  <a:pt x="179" y="1177"/>
                </a:lnTo>
                <a:lnTo>
                  <a:pt x="179" y="1229"/>
                </a:lnTo>
                <a:lnTo>
                  <a:pt x="179" y="1279"/>
                </a:lnTo>
                <a:lnTo>
                  <a:pt x="179" y="1357"/>
                </a:lnTo>
                <a:lnTo>
                  <a:pt x="179" y="1485"/>
                </a:lnTo>
                <a:lnTo>
                  <a:pt x="179" y="1689"/>
                </a:lnTo>
                <a:lnTo>
                  <a:pt x="179" y="1766"/>
                </a:lnTo>
                <a:lnTo>
                  <a:pt x="179" y="1689"/>
                </a:lnTo>
                <a:lnTo>
                  <a:pt x="179" y="1647"/>
                </a:lnTo>
                <a:lnTo>
                  <a:pt x="169" y="1542"/>
                </a:lnTo>
                <a:lnTo>
                  <a:pt x="153" y="1485"/>
                </a:lnTo>
                <a:lnTo>
                  <a:pt x="153" y="1449"/>
                </a:lnTo>
                <a:lnTo>
                  <a:pt x="144" y="1391"/>
                </a:lnTo>
                <a:lnTo>
                  <a:pt x="127" y="1357"/>
                </a:lnTo>
                <a:lnTo>
                  <a:pt x="127" y="1279"/>
                </a:lnTo>
                <a:lnTo>
                  <a:pt x="127" y="1260"/>
                </a:lnTo>
                <a:lnTo>
                  <a:pt x="118" y="1221"/>
                </a:lnTo>
                <a:lnTo>
                  <a:pt x="103" y="1203"/>
                </a:lnTo>
                <a:lnTo>
                  <a:pt x="87" y="1164"/>
                </a:lnTo>
                <a:lnTo>
                  <a:pt x="67" y="1087"/>
                </a:lnTo>
                <a:lnTo>
                  <a:pt x="51" y="1049"/>
                </a:lnTo>
                <a:lnTo>
                  <a:pt x="42" y="1030"/>
                </a:lnTo>
                <a:lnTo>
                  <a:pt x="32" y="991"/>
                </a:lnTo>
                <a:lnTo>
                  <a:pt x="25" y="933"/>
                </a:lnTo>
                <a:lnTo>
                  <a:pt x="25" y="896"/>
                </a:lnTo>
                <a:lnTo>
                  <a:pt x="22" y="857"/>
                </a:lnTo>
                <a:lnTo>
                  <a:pt x="3" y="771"/>
                </a:lnTo>
                <a:lnTo>
                  <a:pt x="0" y="716"/>
                </a:lnTo>
                <a:lnTo>
                  <a:pt x="0" y="640"/>
                </a:lnTo>
                <a:lnTo>
                  <a:pt x="0" y="588"/>
                </a:lnTo>
                <a:lnTo>
                  <a:pt x="0" y="585"/>
                </a:lnTo>
                <a:lnTo>
                  <a:pt x="6" y="571"/>
                </a:lnTo>
                <a:lnTo>
                  <a:pt x="16" y="563"/>
                </a:lnTo>
                <a:lnTo>
                  <a:pt x="25" y="563"/>
                </a:lnTo>
                <a:lnTo>
                  <a:pt x="41" y="524"/>
                </a:lnTo>
                <a:lnTo>
                  <a:pt x="51" y="457"/>
                </a:lnTo>
                <a:lnTo>
                  <a:pt x="51" y="435"/>
                </a:lnTo>
                <a:lnTo>
                  <a:pt x="54" y="396"/>
                </a:lnTo>
                <a:lnTo>
                  <a:pt x="74" y="329"/>
                </a:lnTo>
                <a:lnTo>
                  <a:pt x="77" y="307"/>
                </a:lnTo>
                <a:lnTo>
                  <a:pt x="77" y="234"/>
                </a:lnTo>
                <a:lnTo>
                  <a:pt x="84" y="118"/>
                </a:lnTo>
                <a:lnTo>
                  <a:pt x="98" y="12"/>
                </a:lnTo>
                <a:lnTo>
                  <a:pt x="103" y="0"/>
                </a:lnTo>
                <a:close/>
              </a:path>
            </a:pathLst>
          </a:custGeom>
          <a:solidFill>
            <a:srgbClr val="FDBA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三角形 49">
            <a:extLst>
              <a:ext uri="{FF2B5EF4-FFF2-40B4-BE49-F238E27FC236}">
                <a16:creationId xmlns:a16="http://schemas.microsoft.com/office/drawing/2014/main" id="{3A5674D8-6BB2-424D-B5D5-6CC5FC8928C0}"/>
              </a:ext>
            </a:extLst>
          </p:cNvPr>
          <p:cNvSpPr/>
          <p:nvPr/>
        </p:nvSpPr>
        <p:spPr>
          <a:xfrm rot="10189195">
            <a:off x="2072158" y="4887849"/>
            <a:ext cx="213514" cy="521145"/>
          </a:xfrm>
          <a:prstGeom prst="triangle">
            <a:avLst>
              <a:gd name="adj" fmla="val 2425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모서리가 둥근 직사각형 6">
            <a:extLst>
              <a:ext uri="{FF2B5EF4-FFF2-40B4-BE49-F238E27FC236}">
                <a16:creationId xmlns:a16="http://schemas.microsoft.com/office/drawing/2014/main" id="{9AC248A8-D460-4946-ABA7-57CBB78ED6C7}"/>
              </a:ext>
            </a:extLst>
          </p:cNvPr>
          <p:cNvSpPr/>
          <p:nvPr/>
        </p:nvSpPr>
        <p:spPr>
          <a:xfrm>
            <a:off x="1162354" y="4203705"/>
            <a:ext cx="1779754" cy="75549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PingFang SC" panose="020B0400000000000000" pitchFamily="34" charset="-122"/>
            </a:endParaRPr>
          </a:p>
        </p:txBody>
      </p:sp>
      <p:sp>
        <p:nvSpPr>
          <p:cNvPr id="52" name="직사각형 37">
            <a:extLst>
              <a:ext uri="{FF2B5EF4-FFF2-40B4-BE49-F238E27FC236}">
                <a16:creationId xmlns:a16="http://schemas.microsoft.com/office/drawing/2014/main" id="{2298F403-0794-6A49-823C-68245453C1C1}"/>
              </a:ext>
            </a:extLst>
          </p:cNvPr>
          <p:cNvSpPr>
            <a:spLocks noChangeAspect="1"/>
          </p:cNvSpPr>
          <p:nvPr/>
        </p:nvSpPr>
        <p:spPr>
          <a:xfrm>
            <a:off x="1266144" y="4339968"/>
            <a:ext cx="1622157" cy="429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噢！已經晚上啦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3" name="사각형: 둥근 모서리 5">
            <a:extLst>
              <a:ext uri="{FF2B5EF4-FFF2-40B4-BE49-F238E27FC236}">
                <a16:creationId xmlns:a16="http://schemas.microsoft.com/office/drawing/2014/main" id="{B3D353D2-C4C1-804A-855D-68F2F722630B}"/>
              </a:ext>
            </a:extLst>
          </p:cNvPr>
          <p:cNvSpPr/>
          <p:nvPr/>
        </p:nvSpPr>
        <p:spPr>
          <a:xfrm>
            <a:off x="7021201" y="4435524"/>
            <a:ext cx="1265951" cy="531063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3200" dirty="0">
              <a:solidFill>
                <a:prstClr val="white"/>
              </a:solidFill>
            </a:endParaRPr>
          </a:p>
        </p:txBody>
      </p:sp>
      <p:sp>
        <p:nvSpPr>
          <p:cNvPr id="37" name="타원 56">
            <a:extLst>
              <a:ext uri="{FF2B5EF4-FFF2-40B4-BE49-F238E27FC236}">
                <a16:creationId xmlns:a16="http://schemas.microsoft.com/office/drawing/2014/main" id="{773D6F53-05F9-9248-AC88-894805CA63AF}"/>
              </a:ext>
            </a:extLst>
          </p:cNvPr>
          <p:cNvSpPr/>
          <p:nvPr/>
        </p:nvSpPr>
        <p:spPr>
          <a:xfrm>
            <a:off x="7839570" y="4430899"/>
            <a:ext cx="535688" cy="5356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4" name="직사각형 37">
            <a:extLst>
              <a:ext uri="{FF2B5EF4-FFF2-40B4-BE49-F238E27FC236}">
                <a16:creationId xmlns:a16="http://schemas.microsoft.com/office/drawing/2014/main" id="{5888A919-C778-E848-82D5-5C06804597B8}"/>
              </a:ext>
            </a:extLst>
          </p:cNvPr>
          <p:cNvSpPr>
            <a:spLocks noChangeAspect="1"/>
          </p:cNvSpPr>
          <p:nvPr/>
        </p:nvSpPr>
        <p:spPr>
          <a:xfrm>
            <a:off x="8486749" y="4458689"/>
            <a:ext cx="1413753" cy="47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白天模式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5" name="직사각형 37">
            <a:extLst>
              <a:ext uri="{FF2B5EF4-FFF2-40B4-BE49-F238E27FC236}">
                <a16:creationId xmlns:a16="http://schemas.microsoft.com/office/drawing/2014/main" id="{55A295AF-CFB1-8844-900A-FBAF2D568CEE}"/>
              </a:ext>
            </a:extLst>
          </p:cNvPr>
          <p:cNvSpPr>
            <a:spLocks noChangeAspect="1"/>
          </p:cNvSpPr>
          <p:nvPr/>
        </p:nvSpPr>
        <p:spPr>
          <a:xfrm>
            <a:off x="8486748" y="4465445"/>
            <a:ext cx="1413753" cy="47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夜間模式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8334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-0.06914 -0.0007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4" y="-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0" grpId="0"/>
      <p:bldP spid="50" grpId="0" animBg="1"/>
      <p:bldP spid="51" grpId="0" animBg="1"/>
      <p:bldP spid="52" grpId="0"/>
      <p:bldP spid="53" grpId="0" animBg="1"/>
      <p:bldP spid="37" grpId="0" animBg="1"/>
      <p:bldP spid="54" grpId="0"/>
      <p:bldP spid="5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系統與真實世界的關聯性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0AA52144-374C-284E-AFA8-33EF9EB42252}"/>
              </a:ext>
            </a:extLst>
          </p:cNvPr>
          <p:cNvGrpSpPr>
            <a:grpSpLocks noChangeAspect="1"/>
          </p:cNvGrpSpPr>
          <p:nvPr/>
        </p:nvGrpSpPr>
        <p:grpSpPr>
          <a:xfrm>
            <a:off x="2598274" y="2125324"/>
            <a:ext cx="2229414" cy="4098014"/>
            <a:chOff x="2089555" y="1545948"/>
            <a:chExt cx="2521252" cy="4634460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6A90EDB6-E439-D444-AA3B-3D27C20750A6}"/>
                </a:ext>
              </a:extLst>
            </p:cNvPr>
            <p:cNvGrpSpPr/>
            <p:nvPr/>
          </p:nvGrpSpPr>
          <p:grpSpPr>
            <a:xfrm>
              <a:off x="2089555" y="1545948"/>
              <a:ext cx="2521252" cy="4634460"/>
              <a:chOff x="2089555" y="1545948"/>
              <a:chExt cx="2521252" cy="4634460"/>
            </a:xfrm>
          </p:grpSpPr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3BA82A1F-3CBC-EF4A-A8B5-C94C4BEC943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89555" y="1545948"/>
                <a:ext cx="2521252" cy="4634460"/>
                <a:chOff x="4170836" y="-316375"/>
                <a:chExt cx="4325257" cy="7950507"/>
              </a:xfrm>
            </p:grpSpPr>
            <p:sp>
              <p:nvSpPr>
                <p:cNvPr id="16" name="모서리가 둥근 직사각형 45">
                  <a:extLst>
                    <a:ext uri="{FF2B5EF4-FFF2-40B4-BE49-F238E27FC236}">
                      <a16:creationId xmlns:a16="http://schemas.microsoft.com/office/drawing/2014/main" id="{C6E3A154-DDEA-D041-9401-70BDCED20E5F}"/>
                    </a:ext>
                  </a:extLst>
                </p:cNvPr>
                <p:cNvSpPr/>
                <p:nvPr/>
              </p:nvSpPr>
              <p:spPr>
                <a:xfrm rot="5400000">
                  <a:off x="2358211" y="1496250"/>
                  <a:ext cx="7950507" cy="4325257"/>
                </a:xfrm>
                <a:prstGeom prst="roundRect">
                  <a:avLst>
                    <a:gd name="adj" fmla="val 8618"/>
                  </a:avLst>
                </a:prstGeom>
                <a:solidFill>
                  <a:schemeClr val="bg1">
                    <a:lumMod val="95000"/>
                  </a:schemeClr>
                </a:solidFill>
                <a:ln w="889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6000" b="1" kern="0" dirty="0">
                    <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ln>
                    <a:solidFill>
                      <a:prstClr val="white"/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  <a:p>
                  <a:pPr algn="ctr"/>
                  <a:endParaRPr lang="ko-KR" altLang="en-US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모서리가 둥근 직사각형 74">
                  <a:extLst>
                    <a:ext uri="{FF2B5EF4-FFF2-40B4-BE49-F238E27FC236}">
                      <a16:creationId xmlns:a16="http://schemas.microsoft.com/office/drawing/2014/main" id="{43402BD6-F8EE-1D42-9BB9-9FD1AF04BB70}"/>
                    </a:ext>
                  </a:extLst>
                </p:cNvPr>
                <p:cNvSpPr/>
                <p:nvPr/>
              </p:nvSpPr>
              <p:spPr>
                <a:xfrm rot="5400000">
                  <a:off x="6153113" y="-581053"/>
                  <a:ext cx="360701" cy="142067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01DEA25D-6716-334A-A313-B86BB78CD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4257" y="1949864"/>
                <a:ext cx="2312540" cy="4106379"/>
              </a:xfrm>
              <a:prstGeom prst="rect">
                <a:avLst/>
              </a:prstGeom>
            </p:spPr>
          </p:pic>
        </p:grp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BACAC084-D664-A445-A7A1-B8AC0CDF27C3}"/>
                </a:ext>
              </a:extLst>
            </p:cNvPr>
            <p:cNvSpPr>
              <a:spLocks/>
            </p:cNvSpPr>
            <p:nvPr/>
          </p:nvSpPr>
          <p:spPr bwMode="auto">
            <a:xfrm rot="2981393" flipH="1">
              <a:off x="2666547" y="5079800"/>
              <a:ext cx="265239" cy="276065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583CFC47-8851-5D43-9E34-2CD85179A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95" y="2490871"/>
            <a:ext cx="2048460" cy="3642417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7B1F5F29-F5FD-5D44-9A68-B4ACE1556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458" y="2493516"/>
            <a:ext cx="2095372" cy="362002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A81CD73-8615-D341-A005-0C1C1E44C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0" y="2490870"/>
            <a:ext cx="2051886" cy="3630751"/>
          </a:xfrm>
          <a:prstGeom prst="rect">
            <a:avLst/>
          </a:prstGeom>
        </p:spPr>
      </p:pic>
      <p:sp>
        <p:nvSpPr>
          <p:cNvPr id="40" name="직사각형 37">
            <a:extLst>
              <a:ext uri="{FF2B5EF4-FFF2-40B4-BE49-F238E27FC236}">
                <a16:creationId xmlns:a16="http://schemas.microsoft.com/office/drawing/2014/main" id="{2996FA81-FDB7-6146-934B-2574A25150F3}"/>
              </a:ext>
            </a:extLst>
          </p:cNvPr>
          <p:cNvSpPr>
            <a:spLocks noChangeAspect="1"/>
          </p:cNvSpPr>
          <p:nvPr/>
        </p:nvSpPr>
        <p:spPr>
          <a:xfrm>
            <a:off x="6918740" y="2741401"/>
            <a:ext cx="412210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此網頁也提供了語言切換的功能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從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MENU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可切換成自己熟悉的語言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54F0AC39-C254-B146-B32C-2FA39897BB39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2027035" y="4380892"/>
            <a:ext cx="1530553" cy="2572147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DD4DE15E-5329-1A48-B1D7-9CB862345C2C}"/>
              </a:ext>
            </a:extLst>
          </p:cNvPr>
          <p:cNvGrpSpPr/>
          <p:nvPr/>
        </p:nvGrpSpPr>
        <p:grpSpPr>
          <a:xfrm>
            <a:off x="1022349" y="4054663"/>
            <a:ext cx="1919759" cy="1354331"/>
            <a:chOff x="1022349" y="4054663"/>
            <a:chExt cx="1919759" cy="1354331"/>
          </a:xfrm>
        </p:grpSpPr>
        <p:sp>
          <p:nvSpPr>
            <p:cNvPr id="50" name="三角形 49">
              <a:extLst>
                <a:ext uri="{FF2B5EF4-FFF2-40B4-BE49-F238E27FC236}">
                  <a16:creationId xmlns:a16="http://schemas.microsoft.com/office/drawing/2014/main" id="{3A5674D8-6BB2-424D-B5D5-6CC5FC8928C0}"/>
                </a:ext>
              </a:extLst>
            </p:cNvPr>
            <p:cNvSpPr/>
            <p:nvPr/>
          </p:nvSpPr>
          <p:spPr>
            <a:xfrm rot="10189195">
              <a:off x="2072158" y="4887849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1" name="모서리가 둥근 직사각형 6">
              <a:extLst>
                <a:ext uri="{FF2B5EF4-FFF2-40B4-BE49-F238E27FC236}">
                  <a16:creationId xmlns:a16="http://schemas.microsoft.com/office/drawing/2014/main" id="{9AC248A8-D460-4946-ABA7-57CBB78ED6C7}"/>
                </a:ext>
              </a:extLst>
            </p:cNvPr>
            <p:cNvSpPr/>
            <p:nvPr/>
          </p:nvSpPr>
          <p:spPr>
            <a:xfrm>
              <a:off x="1022349" y="4054663"/>
              <a:ext cx="1919759" cy="90453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52" name="직사각형 37">
            <a:extLst>
              <a:ext uri="{FF2B5EF4-FFF2-40B4-BE49-F238E27FC236}">
                <a16:creationId xmlns:a16="http://schemas.microsoft.com/office/drawing/2014/main" id="{2298F403-0794-6A49-823C-68245453C1C1}"/>
              </a:ext>
            </a:extLst>
          </p:cNvPr>
          <p:cNvSpPr>
            <a:spLocks noChangeAspect="1"/>
          </p:cNvSpPr>
          <p:nvPr/>
        </p:nvSpPr>
        <p:spPr>
          <a:xfrm>
            <a:off x="1143923" y="4027462"/>
            <a:ext cx="1622157" cy="886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Speaking</a:t>
            </a:r>
          </a:p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English!!!!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78BE253-BC84-1141-B698-708CF17E681F}"/>
              </a:ext>
            </a:extLst>
          </p:cNvPr>
          <p:cNvSpPr/>
          <p:nvPr/>
        </p:nvSpPr>
        <p:spPr>
          <a:xfrm>
            <a:off x="2766080" y="5394265"/>
            <a:ext cx="1284977" cy="224871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AA1B0908-CE27-5344-B738-D517E239B6B3}"/>
              </a:ext>
            </a:extLst>
          </p:cNvPr>
          <p:cNvGrpSpPr/>
          <p:nvPr/>
        </p:nvGrpSpPr>
        <p:grpSpPr>
          <a:xfrm>
            <a:off x="4293467" y="2453531"/>
            <a:ext cx="3360711" cy="1483999"/>
            <a:chOff x="4293467" y="2453531"/>
            <a:chExt cx="3360711" cy="1483999"/>
          </a:xfrm>
        </p:grpSpPr>
        <p:sp>
          <p:nvSpPr>
            <p:cNvPr id="57" name="이등변 삼각형 48">
              <a:extLst>
                <a:ext uri="{FF2B5EF4-FFF2-40B4-BE49-F238E27FC236}">
                  <a16:creationId xmlns:a16="http://schemas.microsoft.com/office/drawing/2014/main" id="{9322D9E1-3D40-A844-B571-B23867A5106E}"/>
                </a:ext>
              </a:extLst>
            </p:cNvPr>
            <p:cNvSpPr/>
            <p:nvPr/>
          </p:nvSpPr>
          <p:spPr>
            <a:xfrm rot="13612788">
              <a:off x="5260537" y="3671705"/>
              <a:ext cx="217780" cy="187741"/>
            </a:xfrm>
            <a:prstGeom prst="triangle">
              <a:avLst/>
            </a:prstGeom>
            <a:solidFill>
              <a:srgbClr val="FFACA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A437EEB9-F507-CC4B-8E1A-BB7E7C20388A}"/>
                </a:ext>
              </a:extLst>
            </p:cNvPr>
            <p:cNvGrpSpPr/>
            <p:nvPr/>
          </p:nvGrpSpPr>
          <p:grpSpPr>
            <a:xfrm>
              <a:off x="4293467" y="2453531"/>
              <a:ext cx="3360711" cy="1483999"/>
              <a:chOff x="4293467" y="2453531"/>
              <a:chExt cx="3360711" cy="1483999"/>
            </a:xfrm>
          </p:grpSpPr>
          <p:sp>
            <p:nvSpPr>
              <p:cNvPr id="56" name="타원 47">
                <a:extLst>
                  <a:ext uri="{FF2B5EF4-FFF2-40B4-BE49-F238E27FC236}">
                    <a16:creationId xmlns:a16="http://schemas.microsoft.com/office/drawing/2014/main" id="{B23C6BED-40E1-0F42-86CA-6199F765185E}"/>
                  </a:ext>
                </a:extLst>
              </p:cNvPr>
              <p:cNvSpPr/>
              <p:nvPr/>
            </p:nvSpPr>
            <p:spPr>
              <a:xfrm rot="13612788">
                <a:off x="5231824" y="2453532"/>
                <a:ext cx="1483999" cy="1483998"/>
              </a:xfrm>
              <a:prstGeom prst="ellipse">
                <a:avLst/>
              </a:prstGeom>
              <a:solidFill>
                <a:srgbClr val="FFACA9">
                  <a:alpha val="30000"/>
                </a:srgb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37">
                <a:extLst>
                  <a:ext uri="{FF2B5EF4-FFF2-40B4-BE49-F238E27FC236}">
                    <a16:creationId xmlns:a16="http://schemas.microsoft.com/office/drawing/2014/main" id="{294B9D03-16C7-7942-8474-0E0AD99147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93467" y="2970299"/>
                <a:ext cx="336071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rgbClr val="FFACA9"/>
                      </a:outerShdw>
                    </a:effectLst>
                    <a:latin typeface="PingFang SC Semibold" panose="020B0400000000000000" pitchFamily="34" charset="-122"/>
                    <a:ea typeface="PingFang SC Semibold" panose="020B0400000000000000" pitchFamily="34" charset="-122"/>
                  </a:rPr>
                  <a:t>多國語言</a:t>
                </a:r>
                <a:endParaRPr lang="en-US" altLang="ko-KR" sz="240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endParaRPr>
              </a:p>
            </p:txBody>
          </p:sp>
        </p:grpSp>
      </p:grpSp>
      <p:sp>
        <p:nvSpPr>
          <p:cNvPr id="32" name="직사각형 37">
            <a:extLst>
              <a:ext uri="{FF2B5EF4-FFF2-40B4-BE49-F238E27FC236}">
                <a16:creationId xmlns:a16="http://schemas.microsoft.com/office/drawing/2014/main" id="{36AED172-D34E-8B4D-BF1E-04AFE6641454}"/>
              </a:ext>
            </a:extLst>
          </p:cNvPr>
          <p:cNvSpPr>
            <a:spLocks noChangeAspect="1"/>
          </p:cNvSpPr>
          <p:nvPr/>
        </p:nvSpPr>
        <p:spPr>
          <a:xfrm>
            <a:off x="1107792" y="4259598"/>
            <a:ext cx="1622157" cy="47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日本語</a:t>
            </a:r>
            <a:r>
              <a:rPr lang="ja-JP" altLang="en-US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を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話</a:t>
            </a:r>
            <a:r>
              <a:rPr lang="ja-JP" altLang="en-US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す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7908E53-036A-DF41-A91E-52366BFA58E7}"/>
              </a:ext>
            </a:extLst>
          </p:cNvPr>
          <p:cNvSpPr/>
          <p:nvPr/>
        </p:nvSpPr>
        <p:spPr>
          <a:xfrm>
            <a:off x="2792311" y="5681242"/>
            <a:ext cx="1284977" cy="224871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Freeform 48">
            <a:extLst>
              <a:ext uri="{FF2B5EF4-FFF2-40B4-BE49-F238E27FC236}">
                <a16:creationId xmlns:a16="http://schemas.microsoft.com/office/drawing/2014/main" id="{74B1572C-D0BA-AE4E-B7BD-1B0B39782A2D}"/>
              </a:ext>
            </a:extLst>
          </p:cNvPr>
          <p:cNvSpPr>
            <a:spLocks/>
          </p:cNvSpPr>
          <p:nvPr/>
        </p:nvSpPr>
        <p:spPr bwMode="auto">
          <a:xfrm rot="19885483">
            <a:off x="4614639" y="6715441"/>
            <a:ext cx="2395923" cy="2966699"/>
          </a:xfrm>
          <a:custGeom>
            <a:avLst/>
            <a:gdLst>
              <a:gd name="T0" fmla="*/ 2393 w 5351"/>
              <a:gd name="T1" fmla="*/ 5584 h 6628"/>
              <a:gd name="T2" fmla="*/ 2053 w 5351"/>
              <a:gd name="T3" fmla="*/ 5289 h 6628"/>
              <a:gd name="T4" fmla="*/ 1770 w 5351"/>
              <a:gd name="T5" fmla="*/ 4901 h 6628"/>
              <a:gd name="T6" fmla="*/ 1554 w 5351"/>
              <a:gd name="T7" fmla="*/ 4612 h 6628"/>
              <a:gd name="T8" fmla="*/ 1238 w 5351"/>
              <a:gd name="T9" fmla="*/ 4341 h 6628"/>
              <a:gd name="T10" fmla="*/ 847 w 5351"/>
              <a:gd name="T11" fmla="*/ 4119 h 6628"/>
              <a:gd name="T12" fmla="*/ 310 w 5351"/>
              <a:gd name="T13" fmla="*/ 3943 h 6628"/>
              <a:gd name="T14" fmla="*/ 189 w 5351"/>
              <a:gd name="T15" fmla="*/ 3913 h 6628"/>
              <a:gd name="T16" fmla="*/ 66 w 5351"/>
              <a:gd name="T17" fmla="*/ 3801 h 6628"/>
              <a:gd name="T18" fmla="*/ 1 w 5351"/>
              <a:gd name="T19" fmla="*/ 3635 h 6628"/>
              <a:gd name="T20" fmla="*/ 37 w 5351"/>
              <a:gd name="T21" fmla="*/ 3458 h 6628"/>
              <a:gd name="T22" fmla="*/ 220 w 5351"/>
              <a:gd name="T23" fmla="*/ 3313 h 6628"/>
              <a:gd name="T24" fmla="*/ 517 w 5351"/>
              <a:gd name="T25" fmla="*/ 3245 h 6628"/>
              <a:gd name="T26" fmla="*/ 868 w 5351"/>
              <a:gd name="T27" fmla="*/ 3248 h 6628"/>
              <a:gd name="T28" fmla="*/ 1230 w 5351"/>
              <a:gd name="T29" fmla="*/ 3326 h 6628"/>
              <a:gd name="T30" fmla="*/ 1695 w 5351"/>
              <a:gd name="T31" fmla="*/ 3546 h 6628"/>
              <a:gd name="T32" fmla="*/ 1842 w 5351"/>
              <a:gd name="T33" fmla="*/ 491 h 6628"/>
              <a:gd name="T34" fmla="*/ 1860 w 5351"/>
              <a:gd name="T35" fmla="*/ 246 h 6628"/>
              <a:gd name="T36" fmla="*/ 2001 w 5351"/>
              <a:gd name="T37" fmla="*/ 61 h 6628"/>
              <a:gd name="T38" fmla="*/ 2210 w 5351"/>
              <a:gd name="T39" fmla="*/ 0 h 6628"/>
              <a:gd name="T40" fmla="*/ 2419 w 5351"/>
              <a:gd name="T41" fmla="*/ 69 h 6628"/>
              <a:gd name="T42" fmla="*/ 2559 w 5351"/>
              <a:gd name="T43" fmla="*/ 278 h 6628"/>
              <a:gd name="T44" fmla="*/ 2610 w 5351"/>
              <a:gd name="T45" fmla="*/ 2068 h 6628"/>
              <a:gd name="T46" fmla="*/ 2655 w 5351"/>
              <a:gd name="T47" fmla="*/ 1940 h 6628"/>
              <a:gd name="T48" fmla="*/ 2750 w 5351"/>
              <a:gd name="T49" fmla="*/ 1772 h 6628"/>
              <a:gd name="T50" fmla="*/ 2939 w 5351"/>
              <a:gd name="T51" fmla="*/ 1687 h 6628"/>
              <a:gd name="T52" fmla="*/ 3158 w 5351"/>
              <a:gd name="T53" fmla="*/ 1687 h 6628"/>
              <a:gd name="T54" fmla="*/ 3346 w 5351"/>
              <a:gd name="T55" fmla="*/ 1772 h 6628"/>
              <a:gd name="T56" fmla="*/ 3441 w 5351"/>
              <a:gd name="T57" fmla="*/ 1940 h 6628"/>
              <a:gd name="T58" fmla="*/ 3453 w 5351"/>
              <a:gd name="T59" fmla="*/ 1970 h 6628"/>
              <a:gd name="T60" fmla="*/ 3577 w 5351"/>
              <a:gd name="T61" fmla="*/ 1845 h 6628"/>
              <a:gd name="T62" fmla="*/ 3765 w 5351"/>
              <a:gd name="T63" fmla="*/ 1790 h 6628"/>
              <a:gd name="T64" fmla="*/ 3967 w 5351"/>
              <a:gd name="T65" fmla="*/ 1806 h 6628"/>
              <a:gd name="T66" fmla="*/ 4134 w 5351"/>
              <a:gd name="T67" fmla="*/ 1893 h 6628"/>
              <a:gd name="T68" fmla="*/ 4216 w 5351"/>
              <a:gd name="T69" fmla="*/ 2054 h 6628"/>
              <a:gd name="T70" fmla="*/ 4220 w 5351"/>
              <a:gd name="T71" fmla="*/ 2196 h 6628"/>
              <a:gd name="T72" fmla="*/ 4318 w 5351"/>
              <a:gd name="T73" fmla="*/ 2028 h 6628"/>
              <a:gd name="T74" fmla="*/ 4521 w 5351"/>
              <a:gd name="T75" fmla="*/ 1968 h 6628"/>
              <a:gd name="T76" fmla="*/ 4743 w 5351"/>
              <a:gd name="T77" fmla="*/ 1969 h 6628"/>
              <a:gd name="T78" fmla="*/ 4908 w 5351"/>
              <a:gd name="T79" fmla="*/ 2076 h 6628"/>
              <a:gd name="T80" fmla="*/ 5063 w 5351"/>
              <a:gd name="T81" fmla="*/ 2338 h 6628"/>
              <a:gd name="T82" fmla="*/ 5254 w 5351"/>
              <a:gd name="T83" fmla="*/ 2951 h 6628"/>
              <a:gd name="T84" fmla="*/ 5320 w 5351"/>
              <a:gd name="T85" fmla="*/ 3233 h 6628"/>
              <a:gd name="T86" fmla="*/ 5339 w 5351"/>
              <a:gd name="T87" fmla="*/ 3967 h 6628"/>
              <a:gd name="T88" fmla="*/ 5195 w 5351"/>
              <a:gd name="T89" fmla="*/ 5218 h 6628"/>
              <a:gd name="T90" fmla="*/ 2615 w 5351"/>
              <a:gd name="T91" fmla="*/ 6628 h 6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351" h="6628">
                <a:moveTo>
                  <a:pt x="2615" y="5714"/>
                </a:moveTo>
                <a:lnTo>
                  <a:pt x="2538" y="5675"/>
                </a:lnTo>
                <a:lnTo>
                  <a:pt x="2393" y="5584"/>
                </a:lnTo>
                <a:lnTo>
                  <a:pt x="2285" y="5505"/>
                </a:lnTo>
                <a:lnTo>
                  <a:pt x="2171" y="5407"/>
                </a:lnTo>
                <a:lnTo>
                  <a:pt x="2053" y="5289"/>
                </a:lnTo>
                <a:lnTo>
                  <a:pt x="1937" y="5152"/>
                </a:lnTo>
                <a:lnTo>
                  <a:pt x="1824" y="4991"/>
                </a:lnTo>
                <a:lnTo>
                  <a:pt x="1770" y="4901"/>
                </a:lnTo>
                <a:lnTo>
                  <a:pt x="1732" y="4838"/>
                </a:lnTo>
                <a:lnTo>
                  <a:pt x="1647" y="4720"/>
                </a:lnTo>
                <a:lnTo>
                  <a:pt x="1554" y="4612"/>
                </a:lnTo>
                <a:lnTo>
                  <a:pt x="1454" y="4512"/>
                </a:lnTo>
                <a:lnTo>
                  <a:pt x="1348" y="4422"/>
                </a:lnTo>
                <a:lnTo>
                  <a:pt x="1238" y="4341"/>
                </a:lnTo>
                <a:lnTo>
                  <a:pt x="1126" y="4268"/>
                </a:lnTo>
                <a:lnTo>
                  <a:pt x="1014" y="4203"/>
                </a:lnTo>
                <a:lnTo>
                  <a:pt x="847" y="4119"/>
                </a:lnTo>
                <a:lnTo>
                  <a:pt x="636" y="4036"/>
                </a:lnTo>
                <a:lnTo>
                  <a:pt x="454" y="3977"/>
                </a:lnTo>
                <a:lnTo>
                  <a:pt x="310" y="3943"/>
                </a:lnTo>
                <a:lnTo>
                  <a:pt x="258" y="3935"/>
                </a:lnTo>
                <a:lnTo>
                  <a:pt x="235" y="3931"/>
                </a:lnTo>
                <a:lnTo>
                  <a:pt x="189" y="3913"/>
                </a:lnTo>
                <a:lnTo>
                  <a:pt x="145" y="3884"/>
                </a:lnTo>
                <a:lnTo>
                  <a:pt x="104" y="3846"/>
                </a:lnTo>
                <a:lnTo>
                  <a:pt x="66" y="3801"/>
                </a:lnTo>
                <a:lnTo>
                  <a:pt x="36" y="3749"/>
                </a:lnTo>
                <a:lnTo>
                  <a:pt x="14" y="3693"/>
                </a:lnTo>
                <a:lnTo>
                  <a:pt x="1" y="3635"/>
                </a:lnTo>
                <a:lnTo>
                  <a:pt x="0" y="3575"/>
                </a:lnTo>
                <a:lnTo>
                  <a:pt x="11" y="3516"/>
                </a:lnTo>
                <a:lnTo>
                  <a:pt x="37" y="3458"/>
                </a:lnTo>
                <a:lnTo>
                  <a:pt x="81" y="3403"/>
                </a:lnTo>
                <a:lnTo>
                  <a:pt x="141" y="3354"/>
                </a:lnTo>
                <a:lnTo>
                  <a:pt x="220" y="3313"/>
                </a:lnTo>
                <a:lnTo>
                  <a:pt x="321" y="3278"/>
                </a:lnTo>
                <a:lnTo>
                  <a:pt x="445" y="3252"/>
                </a:lnTo>
                <a:lnTo>
                  <a:pt x="517" y="3245"/>
                </a:lnTo>
                <a:lnTo>
                  <a:pt x="590" y="3239"/>
                </a:lnTo>
                <a:lnTo>
                  <a:pt x="733" y="3238"/>
                </a:lnTo>
                <a:lnTo>
                  <a:pt x="868" y="3248"/>
                </a:lnTo>
                <a:lnTo>
                  <a:pt x="996" y="3267"/>
                </a:lnTo>
                <a:lnTo>
                  <a:pt x="1117" y="3293"/>
                </a:lnTo>
                <a:lnTo>
                  <a:pt x="1230" y="3326"/>
                </a:lnTo>
                <a:lnTo>
                  <a:pt x="1385" y="3382"/>
                </a:lnTo>
                <a:lnTo>
                  <a:pt x="1559" y="3465"/>
                </a:lnTo>
                <a:lnTo>
                  <a:pt x="1695" y="3546"/>
                </a:lnTo>
                <a:lnTo>
                  <a:pt x="1824" y="3640"/>
                </a:lnTo>
                <a:lnTo>
                  <a:pt x="1842" y="3655"/>
                </a:lnTo>
                <a:lnTo>
                  <a:pt x="1842" y="491"/>
                </a:lnTo>
                <a:lnTo>
                  <a:pt x="1836" y="435"/>
                </a:lnTo>
                <a:lnTo>
                  <a:pt x="1839" y="334"/>
                </a:lnTo>
                <a:lnTo>
                  <a:pt x="1860" y="246"/>
                </a:lnTo>
                <a:lnTo>
                  <a:pt x="1896" y="172"/>
                </a:lnTo>
                <a:lnTo>
                  <a:pt x="1944" y="110"/>
                </a:lnTo>
                <a:lnTo>
                  <a:pt x="2001" y="61"/>
                </a:lnTo>
                <a:lnTo>
                  <a:pt x="2068" y="26"/>
                </a:lnTo>
                <a:lnTo>
                  <a:pt x="2138" y="6"/>
                </a:lnTo>
                <a:lnTo>
                  <a:pt x="2210" y="0"/>
                </a:lnTo>
                <a:lnTo>
                  <a:pt x="2284" y="9"/>
                </a:lnTo>
                <a:lnTo>
                  <a:pt x="2354" y="32"/>
                </a:lnTo>
                <a:lnTo>
                  <a:pt x="2419" y="69"/>
                </a:lnTo>
                <a:lnTo>
                  <a:pt x="2477" y="124"/>
                </a:lnTo>
                <a:lnTo>
                  <a:pt x="2523" y="193"/>
                </a:lnTo>
                <a:lnTo>
                  <a:pt x="2559" y="278"/>
                </a:lnTo>
                <a:lnTo>
                  <a:pt x="2577" y="379"/>
                </a:lnTo>
                <a:lnTo>
                  <a:pt x="2580" y="437"/>
                </a:lnTo>
                <a:lnTo>
                  <a:pt x="2610" y="2068"/>
                </a:lnTo>
                <a:lnTo>
                  <a:pt x="2654" y="2071"/>
                </a:lnTo>
                <a:lnTo>
                  <a:pt x="2654" y="1978"/>
                </a:lnTo>
                <a:lnTo>
                  <a:pt x="2655" y="1940"/>
                </a:lnTo>
                <a:lnTo>
                  <a:pt x="2672" y="1874"/>
                </a:lnTo>
                <a:lnTo>
                  <a:pt x="2704" y="1818"/>
                </a:lnTo>
                <a:lnTo>
                  <a:pt x="2750" y="1772"/>
                </a:lnTo>
                <a:lnTo>
                  <a:pt x="2805" y="1733"/>
                </a:lnTo>
                <a:lnTo>
                  <a:pt x="2868" y="1705"/>
                </a:lnTo>
                <a:lnTo>
                  <a:pt x="2939" y="1687"/>
                </a:lnTo>
                <a:lnTo>
                  <a:pt x="3011" y="1677"/>
                </a:lnTo>
                <a:lnTo>
                  <a:pt x="3084" y="1677"/>
                </a:lnTo>
                <a:lnTo>
                  <a:pt x="3158" y="1687"/>
                </a:lnTo>
                <a:lnTo>
                  <a:pt x="3227" y="1705"/>
                </a:lnTo>
                <a:lnTo>
                  <a:pt x="3290" y="1733"/>
                </a:lnTo>
                <a:lnTo>
                  <a:pt x="3346" y="1772"/>
                </a:lnTo>
                <a:lnTo>
                  <a:pt x="3391" y="1818"/>
                </a:lnTo>
                <a:lnTo>
                  <a:pt x="3424" y="1874"/>
                </a:lnTo>
                <a:lnTo>
                  <a:pt x="3441" y="1940"/>
                </a:lnTo>
                <a:lnTo>
                  <a:pt x="3443" y="1978"/>
                </a:lnTo>
                <a:lnTo>
                  <a:pt x="3443" y="1998"/>
                </a:lnTo>
                <a:lnTo>
                  <a:pt x="3453" y="1970"/>
                </a:lnTo>
                <a:lnTo>
                  <a:pt x="3484" y="1921"/>
                </a:lnTo>
                <a:lnTo>
                  <a:pt x="3526" y="1880"/>
                </a:lnTo>
                <a:lnTo>
                  <a:pt x="3577" y="1845"/>
                </a:lnTo>
                <a:lnTo>
                  <a:pt x="3636" y="1819"/>
                </a:lnTo>
                <a:lnTo>
                  <a:pt x="3699" y="1800"/>
                </a:lnTo>
                <a:lnTo>
                  <a:pt x="3765" y="1790"/>
                </a:lnTo>
                <a:lnTo>
                  <a:pt x="3833" y="1787"/>
                </a:lnTo>
                <a:lnTo>
                  <a:pt x="3901" y="1792"/>
                </a:lnTo>
                <a:lnTo>
                  <a:pt x="3967" y="1806"/>
                </a:lnTo>
                <a:lnTo>
                  <a:pt x="4029" y="1826"/>
                </a:lnTo>
                <a:lnTo>
                  <a:pt x="4085" y="1857"/>
                </a:lnTo>
                <a:lnTo>
                  <a:pt x="4134" y="1893"/>
                </a:lnTo>
                <a:lnTo>
                  <a:pt x="4173" y="1939"/>
                </a:lnTo>
                <a:lnTo>
                  <a:pt x="4200" y="1992"/>
                </a:lnTo>
                <a:lnTo>
                  <a:pt x="4216" y="2054"/>
                </a:lnTo>
                <a:lnTo>
                  <a:pt x="4217" y="2088"/>
                </a:lnTo>
                <a:lnTo>
                  <a:pt x="4217" y="2195"/>
                </a:lnTo>
                <a:lnTo>
                  <a:pt x="4220" y="2196"/>
                </a:lnTo>
                <a:lnTo>
                  <a:pt x="4232" y="2150"/>
                </a:lnTo>
                <a:lnTo>
                  <a:pt x="4269" y="2078"/>
                </a:lnTo>
                <a:lnTo>
                  <a:pt x="4318" y="2028"/>
                </a:lnTo>
                <a:lnTo>
                  <a:pt x="4379" y="1996"/>
                </a:lnTo>
                <a:lnTo>
                  <a:pt x="4448" y="1976"/>
                </a:lnTo>
                <a:lnTo>
                  <a:pt x="4521" y="1968"/>
                </a:lnTo>
                <a:lnTo>
                  <a:pt x="4636" y="1966"/>
                </a:lnTo>
                <a:lnTo>
                  <a:pt x="4711" y="1966"/>
                </a:lnTo>
                <a:lnTo>
                  <a:pt x="4743" y="1969"/>
                </a:lnTo>
                <a:lnTo>
                  <a:pt x="4801" y="1988"/>
                </a:lnTo>
                <a:lnTo>
                  <a:pt x="4857" y="2024"/>
                </a:lnTo>
                <a:lnTo>
                  <a:pt x="4908" y="2076"/>
                </a:lnTo>
                <a:lnTo>
                  <a:pt x="4956" y="2139"/>
                </a:lnTo>
                <a:lnTo>
                  <a:pt x="5001" y="2212"/>
                </a:lnTo>
                <a:lnTo>
                  <a:pt x="5063" y="2338"/>
                </a:lnTo>
                <a:lnTo>
                  <a:pt x="5133" y="2521"/>
                </a:lnTo>
                <a:lnTo>
                  <a:pt x="5189" y="2705"/>
                </a:lnTo>
                <a:lnTo>
                  <a:pt x="5254" y="2951"/>
                </a:lnTo>
                <a:lnTo>
                  <a:pt x="5280" y="3052"/>
                </a:lnTo>
                <a:lnTo>
                  <a:pt x="5296" y="3111"/>
                </a:lnTo>
                <a:lnTo>
                  <a:pt x="5320" y="3233"/>
                </a:lnTo>
                <a:lnTo>
                  <a:pt x="5343" y="3425"/>
                </a:lnTo>
                <a:lnTo>
                  <a:pt x="5351" y="3691"/>
                </a:lnTo>
                <a:lnTo>
                  <a:pt x="5339" y="3967"/>
                </a:lnTo>
                <a:lnTo>
                  <a:pt x="5297" y="4389"/>
                </a:lnTo>
                <a:lnTo>
                  <a:pt x="5224" y="4949"/>
                </a:lnTo>
                <a:lnTo>
                  <a:pt x="5195" y="5218"/>
                </a:lnTo>
                <a:lnTo>
                  <a:pt x="5143" y="5660"/>
                </a:lnTo>
                <a:lnTo>
                  <a:pt x="5143" y="6628"/>
                </a:lnTo>
                <a:lnTo>
                  <a:pt x="2615" y="6628"/>
                </a:lnTo>
                <a:lnTo>
                  <a:pt x="2615" y="571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2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14205 -0.2194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9" y="-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205 -0.21944 L -2.5E-6 4.07407E-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1092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53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17304 -0.17546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59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305 -0.17547 L -2.70833E-6 -3.7037E-7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11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  <p:bldP spid="52" grpId="1"/>
      <p:bldP spid="28" grpId="0" animBg="1"/>
      <p:bldP spid="28" grpId="1" animBg="1"/>
      <p:bldP spid="32" grpId="0"/>
      <p:bldP spid="32" grpId="1"/>
      <p:bldP spid="33" grpId="0" animBg="1"/>
      <p:bldP spid="33" grpId="1" animBg="1"/>
      <p:bldP spid="44" grpId="0" animBg="1"/>
      <p:bldP spid="44" grpId="1" animBg="1"/>
      <p:bldP spid="44" grpId="2" animBg="1"/>
      <p:bldP spid="44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一致性和標準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F62FCA6F-DA79-984D-BD13-3E04D8C79998}"/>
              </a:ext>
            </a:extLst>
          </p:cNvPr>
          <p:cNvGrpSpPr/>
          <p:nvPr/>
        </p:nvGrpSpPr>
        <p:grpSpPr>
          <a:xfrm>
            <a:off x="1928552" y="2494082"/>
            <a:ext cx="1978416" cy="3636643"/>
            <a:chOff x="2089555" y="1545948"/>
            <a:chExt cx="2521252" cy="4634460"/>
          </a:xfrm>
        </p:grpSpPr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1C2B1851-589F-C54F-9E49-7E85CB4636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75" name="모서리가 둥근 직사각형 45">
                <a:extLst>
                  <a:ext uri="{FF2B5EF4-FFF2-40B4-BE49-F238E27FC236}">
                    <a16:creationId xmlns:a16="http://schemas.microsoft.com/office/drawing/2014/main" id="{3EAA37E3-13B5-3D42-8D97-8B21E1B3DADB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모서리가 둥근 직사각형 74">
                <a:extLst>
                  <a:ext uri="{FF2B5EF4-FFF2-40B4-BE49-F238E27FC236}">
                    <a16:creationId xmlns:a16="http://schemas.microsoft.com/office/drawing/2014/main" id="{32851E57-4177-A44E-BB6C-61B8A5731D4E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CD293D2A-A6A2-CC4A-881F-3D9B45874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6" y="1949864"/>
              <a:ext cx="2312540" cy="4106378"/>
            </a:xfrm>
            <a:prstGeom prst="rect">
              <a:avLst/>
            </a:prstGeom>
          </p:spPr>
        </p:pic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82785C4E-529C-8D47-8A67-F3F11ED74D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09082" y="2811033"/>
            <a:ext cx="1828397" cy="3222259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CBA12D2E-E154-5F4E-AB44-CF9CD210411C}"/>
              </a:ext>
            </a:extLst>
          </p:cNvPr>
          <p:cNvGrpSpPr/>
          <p:nvPr/>
        </p:nvGrpSpPr>
        <p:grpSpPr>
          <a:xfrm>
            <a:off x="4206747" y="2501526"/>
            <a:ext cx="1978416" cy="3636643"/>
            <a:chOff x="2089555" y="1545948"/>
            <a:chExt cx="2521252" cy="4634460"/>
          </a:xfrm>
        </p:grpSpPr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5464DF73-DC5A-9F44-98A3-26A72B6D0A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71" name="모서리가 둥근 직사각형 45">
                <a:extLst>
                  <a:ext uri="{FF2B5EF4-FFF2-40B4-BE49-F238E27FC236}">
                    <a16:creationId xmlns:a16="http://schemas.microsoft.com/office/drawing/2014/main" id="{A6EED8F7-E6E8-8F49-A3B6-82F4ED7515C5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모서리가 둥근 직사각형 74">
                <a:extLst>
                  <a:ext uri="{FF2B5EF4-FFF2-40B4-BE49-F238E27FC236}">
                    <a16:creationId xmlns:a16="http://schemas.microsoft.com/office/drawing/2014/main" id="{8D536DB4-1A2A-8549-A910-4DE0017CAA59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52032BB9-EEBE-CF44-927F-C3EB85A4B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7" y="1949864"/>
              <a:ext cx="2312540" cy="4106379"/>
            </a:xfrm>
            <a:prstGeom prst="rect">
              <a:avLst/>
            </a:prstGeom>
          </p:spPr>
        </p:pic>
      </p:grpSp>
      <p:pic>
        <p:nvPicPr>
          <p:cNvPr id="64" name="圖片 63">
            <a:extLst>
              <a:ext uri="{FF2B5EF4-FFF2-40B4-BE49-F238E27FC236}">
                <a16:creationId xmlns:a16="http://schemas.microsoft.com/office/drawing/2014/main" id="{D2D773FC-90D8-4449-B774-4D83830D0B4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91046" y="2811033"/>
            <a:ext cx="1832811" cy="3229704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CCC5FA06-F596-CF45-9EC5-A228D7702487}"/>
              </a:ext>
            </a:extLst>
          </p:cNvPr>
          <p:cNvGrpSpPr/>
          <p:nvPr/>
        </p:nvGrpSpPr>
        <p:grpSpPr>
          <a:xfrm>
            <a:off x="5496344" y="1888359"/>
            <a:ext cx="3363250" cy="1485120"/>
            <a:chOff x="3764238" y="1664412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4636583" y="1573005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4238" y="2119088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選單調整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sp>
        <p:nvSpPr>
          <p:cNvPr id="77" name="모서리가 둥근 직사각형 31">
            <a:extLst>
              <a:ext uri="{FF2B5EF4-FFF2-40B4-BE49-F238E27FC236}">
                <a16:creationId xmlns:a16="http://schemas.microsoft.com/office/drawing/2014/main" id="{BE328CC7-699E-A846-AF80-5D8BDC42ECC3}"/>
              </a:ext>
            </a:extLst>
          </p:cNvPr>
          <p:cNvSpPr/>
          <p:nvPr/>
        </p:nvSpPr>
        <p:spPr>
          <a:xfrm>
            <a:off x="2327962" y="4242162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BEFORE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78" name="모서리가 둥근 직사각형 31">
            <a:extLst>
              <a:ext uri="{FF2B5EF4-FFF2-40B4-BE49-F238E27FC236}">
                <a16:creationId xmlns:a16="http://schemas.microsoft.com/office/drawing/2014/main" id="{BF033DEB-B89A-DB4D-B1F8-A8678A7009F3}"/>
              </a:ext>
            </a:extLst>
          </p:cNvPr>
          <p:cNvSpPr/>
          <p:nvPr/>
        </p:nvSpPr>
        <p:spPr>
          <a:xfrm>
            <a:off x="4578762" y="4266729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AFTER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79" name="직사각형 37">
            <a:extLst>
              <a:ext uri="{FF2B5EF4-FFF2-40B4-BE49-F238E27FC236}">
                <a16:creationId xmlns:a16="http://schemas.microsoft.com/office/drawing/2014/main" id="{769D25F1-8858-ED41-BF2A-3B7AB9A6341B}"/>
              </a:ext>
            </a:extLst>
          </p:cNvPr>
          <p:cNvSpPr>
            <a:spLocks noChangeAspect="1"/>
          </p:cNvSpPr>
          <p:nvPr/>
        </p:nvSpPr>
        <p:spPr>
          <a:xfrm>
            <a:off x="6924347" y="3498153"/>
            <a:ext cx="4122102" cy="153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選單調整為側面進入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與手機系統更有一致性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且手勢上使用單隻手也能輕鬆點選項目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1188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/>
    </p:bld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413</Words>
  <Application>Microsoft Macintosh PowerPoint</Application>
  <PresentationFormat>寬螢幕</PresentationFormat>
  <Paragraphs>92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Heiti SC Medium</vt:lpstr>
      <vt:lpstr>맑은 고딕</vt:lpstr>
      <vt:lpstr>PingFang SC</vt:lpstr>
      <vt:lpstr>PingFang SC Semibold</vt:lpstr>
      <vt:lpstr>야놀자 야체 B</vt:lpstr>
      <vt:lpstr>Arial</vt:lpstr>
      <vt:lpstr>7_Office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Microsoft Office User</cp:lastModifiedBy>
  <cp:revision>217</cp:revision>
  <dcterms:created xsi:type="dcterms:W3CDTF">2020-06-11T03:04:01Z</dcterms:created>
  <dcterms:modified xsi:type="dcterms:W3CDTF">2020-06-15T07:52:27Z</dcterms:modified>
</cp:coreProperties>
</file>